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handoutMasterIdLst>
    <p:handoutMasterId r:id="rId24"/>
  </p:handoutMasterIdLst>
  <p:sldIdLst>
    <p:sldId id="278" r:id="rId5"/>
    <p:sldId id="282" r:id="rId6"/>
    <p:sldId id="298" r:id="rId7"/>
    <p:sldId id="284" r:id="rId8"/>
    <p:sldId id="299" r:id="rId9"/>
    <p:sldId id="300" r:id="rId10"/>
    <p:sldId id="301" r:id="rId11"/>
    <p:sldId id="302" r:id="rId12"/>
    <p:sldId id="303" r:id="rId13"/>
    <p:sldId id="304" r:id="rId14"/>
    <p:sldId id="305" r:id="rId15"/>
    <p:sldId id="306" r:id="rId16"/>
    <p:sldId id="307" r:id="rId17"/>
    <p:sldId id="308" r:id="rId18"/>
    <p:sldId id="294" r:id="rId19"/>
    <p:sldId id="309" r:id="rId20"/>
    <p:sldId id="310" r:id="rId21"/>
    <p:sldId id="311" r:id="rId22"/>
  </p:sldIdLst>
  <p:sldSz cx="12192000" cy="6858000"/>
  <p:notesSz cx="6645275" cy="9775825"/>
  <p:embeddedFontLst>
    <p:embeddedFont>
      <p:font typeface="Calibri" panose="020F0502020204030204"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9EDB8"/>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90920-2753-06E7-BCF0-D365CE16378B}" v="1" dt="2023-08-22T16:13:00.223"/>
    <p1510:client id="{6C826BC8-D8E0-A51B-4D0B-C95D512ECDEA}" v="25" dt="2023-08-22T16:52:55.098"/>
    <p1510:client id="{8B0DAEEA-56DF-6543-5466-9706AF2E6AC4}" v="51" dt="2023-06-23T15:23:02.890"/>
    <p1510:client id="{99F3A94F-2DB6-25CB-2E78-81F967C315A1}" v="1" dt="2023-08-22T16:12:29.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2750" autoAdjust="0"/>
  </p:normalViewPr>
  <p:slideViewPr>
    <p:cSldViewPr snapToGrid="0" snapToObjects="1" showGuides="1">
      <p:cViewPr varScale="1">
        <p:scale>
          <a:sx n="102" d="100"/>
          <a:sy n="102" d="100"/>
        </p:scale>
        <p:origin x="1302" y="114"/>
      </p:cViewPr>
      <p:guideLst>
        <p:guide pos="3840"/>
        <p:guide orient="horz" pos="3770"/>
      </p:guideLst>
    </p:cSldViewPr>
  </p:slideViewPr>
  <p:outlineViewPr>
    <p:cViewPr>
      <p:scale>
        <a:sx n="33" d="100"/>
        <a:sy n="33" d="100"/>
      </p:scale>
      <p:origin x="0" y="0"/>
    </p:cViewPr>
    <p:sldLst>
      <p:sld r:id="rId1" collapse="1"/>
      <p:sld r:id="rId2" collapse="1"/>
      <p:sld r:id="rId3"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4.xml"/><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eron, Donald" userId="S::dcameron@qa.com::bb530afb-d76a-48dc-8f54-1f1d419657df" providerId="AD" clId="Web-{99F3A94F-2DB6-25CB-2E78-81F967C315A1}"/>
    <pc:docChg chg="addSld">
      <pc:chgData name="Cameron, Donald" userId="S::dcameron@qa.com::bb530afb-d76a-48dc-8f54-1f1d419657df" providerId="AD" clId="Web-{99F3A94F-2DB6-25CB-2E78-81F967C315A1}" dt="2023-08-22T16:12:29.250" v="0"/>
      <pc:docMkLst>
        <pc:docMk/>
      </pc:docMkLst>
      <pc:sldChg chg="add">
        <pc:chgData name="Cameron, Donald" userId="S::dcameron@qa.com::bb530afb-d76a-48dc-8f54-1f1d419657df" providerId="AD" clId="Web-{99F3A94F-2DB6-25CB-2E78-81F967C315A1}" dt="2023-08-22T16:12:29.250" v="0"/>
        <pc:sldMkLst>
          <pc:docMk/>
          <pc:sldMk cId="60560064" sldId="298"/>
        </pc:sldMkLst>
      </pc:sldChg>
      <pc:sldMasterChg chg="addSldLayout">
        <pc:chgData name="Cameron, Donald" userId="S::dcameron@qa.com::bb530afb-d76a-48dc-8f54-1f1d419657df" providerId="AD" clId="Web-{99F3A94F-2DB6-25CB-2E78-81F967C315A1}" dt="2023-08-22T16:12:29.250" v="0"/>
        <pc:sldMasterMkLst>
          <pc:docMk/>
          <pc:sldMasterMk cId="300464794" sldId="2147483648"/>
        </pc:sldMasterMkLst>
        <pc:sldLayoutChg chg="add">
          <pc:chgData name="Cameron, Donald" userId="S::dcameron@qa.com::bb530afb-d76a-48dc-8f54-1f1d419657df" providerId="AD" clId="Web-{99F3A94F-2DB6-25CB-2E78-81F967C315A1}" dt="2023-08-22T16:12:29.250" v="0"/>
          <pc:sldLayoutMkLst>
            <pc:docMk/>
            <pc:sldMasterMk cId="300464794" sldId="2147483648"/>
            <pc:sldLayoutMk cId="1221280981" sldId="2147483905"/>
          </pc:sldLayoutMkLst>
        </pc:sldLayoutChg>
        <pc:sldLayoutChg chg="add">
          <pc:chgData name="Cameron, Donald" userId="S::dcameron@qa.com::bb530afb-d76a-48dc-8f54-1f1d419657df" providerId="AD" clId="Web-{99F3A94F-2DB6-25CB-2E78-81F967C315A1}" dt="2023-08-22T16:12:29.250" v="0"/>
          <pc:sldLayoutMkLst>
            <pc:docMk/>
            <pc:sldMasterMk cId="300464794" sldId="2147483648"/>
            <pc:sldLayoutMk cId="986434422" sldId="2147483906"/>
          </pc:sldLayoutMkLst>
        </pc:sldLayoutChg>
        <pc:sldLayoutChg chg="add">
          <pc:chgData name="Cameron, Donald" userId="S::dcameron@qa.com::bb530afb-d76a-48dc-8f54-1f1d419657df" providerId="AD" clId="Web-{99F3A94F-2DB6-25CB-2E78-81F967C315A1}" dt="2023-08-22T16:12:29.250" v="0"/>
          <pc:sldLayoutMkLst>
            <pc:docMk/>
            <pc:sldMasterMk cId="300464794" sldId="2147483648"/>
            <pc:sldLayoutMk cId="1198876426" sldId="2147483907"/>
          </pc:sldLayoutMkLst>
        </pc:sldLayoutChg>
        <pc:sldLayoutChg chg="add">
          <pc:chgData name="Cameron, Donald" userId="S::dcameron@qa.com::bb530afb-d76a-48dc-8f54-1f1d419657df" providerId="AD" clId="Web-{99F3A94F-2DB6-25CB-2E78-81F967C315A1}" dt="2023-08-22T16:12:29.250" v="0"/>
          <pc:sldLayoutMkLst>
            <pc:docMk/>
            <pc:sldMasterMk cId="300464794" sldId="2147483648"/>
            <pc:sldLayoutMk cId="2656105774" sldId="2147483908"/>
          </pc:sldLayoutMkLst>
        </pc:sldLayoutChg>
        <pc:sldLayoutChg chg="add">
          <pc:chgData name="Cameron, Donald" userId="S::dcameron@qa.com::bb530afb-d76a-48dc-8f54-1f1d419657df" providerId="AD" clId="Web-{99F3A94F-2DB6-25CB-2E78-81F967C315A1}" dt="2023-08-22T16:12:29.250" v="0"/>
          <pc:sldLayoutMkLst>
            <pc:docMk/>
            <pc:sldMasterMk cId="300464794" sldId="2147483648"/>
            <pc:sldLayoutMk cId="4045959733" sldId="2147483909"/>
          </pc:sldLayoutMkLst>
        </pc:sldLayoutChg>
        <pc:sldLayoutChg chg="add">
          <pc:chgData name="Cameron, Donald" userId="S::dcameron@qa.com::bb530afb-d76a-48dc-8f54-1f1d419657df" providerId="AD" clId="Web-{99F3A94F-2DB6-25CB-2E78-81F967C315A1}" dt="2023-08-22T16:12:29.250" v="0"/>
          <pc:sldLayoutMkLst>
            <pc:docMk/>
            <pc:sldMasterMk cId="300464794" sldId="2147483648"/>
            <pc:sldLayoutMk cId="1887849664" sldId="2147483910"/>
          </pc:sldLayoutMkLst>
        </pc:sldLayoutChg>
      </pc:sldMasterChg>
    </pc:docChg>
  </pc:docChgLst>
  <pc:docChgLst>
    <pc:chgData name="Cameron, Donald" userId="S::dcameron@qa.com::bb530afb-d76a-48dc-8f54-1f1d419657df" providerId="AD" clId="Web-{6C826BC8-D8E0-A51B-4D0B-C95D512ECDEA}"/>
    <pc:docChg chg="addSld delSld">
      <pc:chgData name="Cameron, Donald" userId="S::dcameron@qa.com::bb530afb-d76a-48dc-8f54-1f1d419657df" providerId="AD" clId="Web-{6C826BC8-D8E0-A51B-4D0B-C95D512ECDEA}" dt="2023-08-22T16:52:55.098" v="24"/>
      <pc:docMkLst>
        <pc:docMk/>
      </pc:docMkLst>
      <pc:sldChg chg="del">
        <pc:chgData name="Cameron, Donald" userId="S::dcameron@qa.com::bb530afb-d76a-48dc-8f54-1f1d419657df" providerId="AD" clId="Web-{6C826BC8-D8E0-A51B-4D0B-C95D512ECDEA}" dt="2023-08-22T16:18:42.486" v="1"/>
        <pc:sldMkLst>
          <pc:docMk/>
          <pc:sldMk cId="1533950639" sldId="285"/>
        </pc:sldMkLst>
      </pc:sldChg>
      <pc:sldChg chg="del">
        <pc:chgData name="Cameron, Donald" userId="S::dcameron@qa.com::bb530afb-d76a-48dc-8f54-1f1d419657df" providerId="AD" clId="Web-{6C826BC8-D8E0-A51B-4D0B-C95D512ECDEA}" dt="2023-08-22T16:31:24.707" v="4"/>
        <pc:sldMkLst>
          <pc:docMk/>
          <pc:sldMk cId="354822775" sldId="286"/>
        </pc:sldMkLst>
      </pc:sldChg>
      <pc:sldChg chg="del">
        <pc:chgData name="Cameron, Donald" userId="S::dcameron@qa.com::bb530afb-d76a-48dc-8f54-1f1d419657df" providerId="AD" clId="Web-{6C826BC8-D8E0-A51B-4D0B-C95D512ECDEA}" dt="2023-08-22T16:34:20.900" v="6"/>
        <pc:sldMkLst>
          <pc:docMk/>
          <pc:sldMk cId="2183767147" sldId="287"/>
        </pc:sldMkLst>
      </pc:sldChg>
      <pc:sldChg chg="del">
        <pc:chgData name="Cameron, Donald" userId="S::dcameron@qa.com::bb530afb-d76a-48dc-8f54-1f1d419657df" providerId="AD" clId="Web-{6C826BC8-D8E0-A51B-4D0B-C95D512ECDEA}" dt="2023-08-22T16:34:48.119" v="8"/>
        <pc:sldMkLst>
          <pc:docMk/>
          <pc:sldMk cId="3003181517" sldId="288"/>
        </pc:sldMkLst>
      </pc:sldChg>
      <pc:sldChg chg="del">
        <pc:chgData name="Cameron, Donald" userId="S::dcameron@qa.com::bb530afb-d76a-48dc-8f54-1f1d419657df" providerId="AD" clId="Web-{6C826BC8-D8E0-A51B-4D0B-C95D512ECDEA}" dt="2023-08-22T16:35:34.511" v="10"/>
        <pc:sldMkLst>
          <pc:docMk/>
          <pc:sldMk cId="2537781414" sldId="289"/>
        </pc:sldMkLst>
      </pc:sldChg>
      <pc:sldChg chg="del">
        <pc:chgData name="Cameron, Donald" userId="S::dcameron@qa.com::bb530afb-d76a-48dc-8f54-1f1d419657df" providerId="AD" clId="Web-{6C826BC8-D8E0-A51B-4D0B-C95D512ECDEA}" dt="2023-08-22T16:36:40.575" v="12"/>
        <pc:sldMkLst>
          <pc:docMk/>
          <pc:sldMk cId="3267212681" sldId="290"/>
        </pc:sldMkLst>
      </pc:sldChg>
      <pc:sldChg chg="del">
        <pc:chgData name="Cameron, Donald" userId="S::dcameron@qa.com::bb530afb-d76a-48dc-8f54-1f1d419657df" providerId="AD" clId="Web-{6C826BC8-D8E0-A51B-4D0B-C95D512ECDEA}" dt="2023-08-22T16:38:45.437" v="14"/>
        <pc:sldMkLst>
          <pc:docMk/>
          <pc:sldMk cId="3745397133" sldId="291"/>
        </pc:sldMkLst>
      </pc:sldChg>
      <pc:sldChg chg="del">
        <pc:chgData name="Cameron, Donald" userId="S::dcameron@qa.com::bb530afb-d76a-48dc-8f54-1f1d419657df" providerId="AD" clId="Web-{6C826BC8-D8E0-A51B-4D0B-C95D512ECDEA}" dt="2023-08-22T16:39:57.299" v="16"/>
        <pc:sldMkLst>
          <pc:docMk/>
          <pc:sldMk cId="1367479651" sldId="292"/>
        </pc:sldMkLst>
      </pc:sldChg>
      <pc:sldChg chg="del">
        <pc:chgData name="Cameron, Donald" userId="S::dcameron@qa.com::bb530afb-d76a-48dc-8f54-1f1d419657df" providerId="AD" clId="Web-{6C826BC8-D8E0-A51B-4D0B-C95D512ECDEA}" dt="2023-08-22T16:41:02.722" v="18"/>
        <pc:sldMkLst>
          <pc:docMk/>
          <pc:sldMk cId="1609252171" sldId="293"/>
        </pc:sldMkLst>
      </pc:sldChg>
      <pc:sldChg chg="del">
        <pc:chgData name="Cameron, Donald" userId="S::dcameron@qa.com::bb530afb-d76a-48dc-8f54-1f1d419657df" providerId="AD" clId="Web-{6C826BC8-D8E0-A51B-4D0B-C95D512ECDEA}" dt="2023-08-22T16:48:33.389" v="20"/>
        <pc:sldMkLst>
          <pc:docMk/>
          <pc:sldMk cId="3836563328" sldId="295"/>
        </pc:sldMkLst>
      </pc:sldChg>
      <pc:sldChg chg="del">
        <pc:chgData name="Cameron, Donald" userId="S::dcameron@qa.com::bb530afb-d76a-48dc-8f54-1f1d419657df" providerId="AD" clId="Web-{6C826BC8-D8E0-A51B-4D0B-C95D512ECDEA}" dt="2023-08-22T16:50:32.970" v="22"/>
        <pc:sldMkLst>
          <pc:docMk/>
          <pc:sldMk cId="1382825337" sldId="296"/>
        </pc:sldMkLst>
      </pc:sldChg>
      <pc:sldChg chg="del">
        <pc:chgData name="Cameron, Donald" userId="S::dcameron@qa.com::bb530afb-d76a-48dc-8f54-1f1d419657df" providerId="AD" clId="Web-{6C826BC8-D8E0-A51B-4D0B-C95D512ECDEA}" dt="2023-08-22T16:52:55.098" v="24"/>
        <pc:sldMkLst>
          <pc:docMk/>
          <pc:sldMk cId="2176902989" sldId="297"/>
        </pc:sldMkLst>
      </pc:sldChg>
      <pc:sldChg chg="add">
        <pc:chgData name="Cameron, Donald" userId="S::dcameron@qa.com::bb530afb-d76a-48dc-8f54-1f1d419657df" providerId="AD" clId="Web-{6C826BC8-D8E0-A51B-4D0B-C95D512ECDEA}" dt="2023-08-22T16:18:36.220" v="0"/>
        <pc:sldMkLst>
          <pc:docMk/>
          <pc:sldMk cId="3959378160" sldId="299"/>
        </pc:sldMkLst>
      </pc:sldChg>
      <pc:sldChg chg="add">
        <pc:chgData name="Cameron, Donald" userId="S::dcameron@qa.com::bb530afb-d76a-48dc-8f54-1f1d419657df" providerId="AD" clId="Web-{6C826BC8-D8E0-A51B-4D0B-C95D512ECDEA}" dt="2023-08-22T16:18:54.502" v="2"/>
        <pc:sldMkLst>
          <pc:docMk/>
          <pc:sldMk cId="1073842187" sldId="300"/>
        </pc:sldMkLst>
      </pc:sldChg>
      <pc:sldChg chg="add">
        <pc:chgData name="Cameron, Donald" userId="S::dcameron@qa.com::bb530afb-d76a-48dc-8f54-1f1d419657df" providerId="AD" clId="Web-{6C826BC8-D8E0-A51B-4D0B-C95D512ECDEA}" dt="2023-08-22T16:31:17.691" v="3"/>
        <pc:sldMkLst>
          <pc:docMk/>
          <pc:sldMk cId="3526545440" sldId="301"/>
        </pc:sldMkLst>
      </pc:sldChg>
      <pc:sldChg chg="add">
        <pc:chgData name="Cameron, Donald" userId="S::dcameron@qa.com::bb530afb-d76a-48dc-8f54-1f1d419657df" providerId="AD" clId="Web-{6C826BC8-D8E0-A51B-4D0B-C95D512ECDEA}" dt="2023-08-22T16:34:15.119" v="5"/>
        <pc:sldMkLst>
          <pc:docMk/>
          <pc:sldMk cId="899112836" sldId="302"/>
        </pc:sldMkLst>
      </pc:sldChg>
      <pc:sldChg chg="add">
        <pc:chgData name="Cameron, Donald" userId="S::dcameron@qa.com::bb530afb-d76a-48dc-8f54-1f1d419657df" providerId="AD" clId="Web-{6C826BC8-D8E0-A51B-4D0B-C95D512ECDEA}" dt="2023-08-22T16:34:42.713" v="7"/>
        <pc:sldMkLst>
          <pc:docMk/>
          <pc:sldMk cId="3504630447" sldId="303"/>
        </pc:sldMkLst>
      </pc:sldChg>
      <pc:sldChg chg="add">
        <pc:chgData name="Cameron, Donald" userId="S::dcameron@qa.com::bb530afb-d76a-48dc-8f54-1f1d419657df" providerId="AD" clId="Web-{6C826BC8-D8E0-A51B-4D0B-C95D512ECDEA}" dt="2023-08-22T16:35:28.183" v="9"/>
        <pc:sldMkLst>
          <pc:docMk/>
          <pc:sldMk cId="1147152574" sldId="304"/>
        </pc:sldMkLst>
      </pc:sldChg>
      <pc:sldChg chg="add">
        <pc:chgData name="Cameron, Donald" userId="S::dcameron@qa.com::bb530afb-d76a-48dc-8f54-1f1d419657df" providerId="AD" clId="Web-{6C826BC8-D8E0-A51B-4D0B-C95D512ECDEA}" dt="2023-08-22T16:36:32.544" v="11"/>
        <pc:sldMkLst>
          <pc:docMk/>
          <pc:sldMk cId="2558641707" sldId="305"/>
        </pc:sldMkLst>
      </pc:sldChg>
      <pc:sldChg chg="add">
        <pc:chgData name="Cameron, Donald" userId="S::dcameron@qa.com::bb530afb-d76a-48dc-8f54-1f1d419657df" providerId="AD" clId="Web-{6C826BC8-D8E0-A51B-4D0B-C95D512ECDEA}" dt="2023-08-22T16:38:38.797" v="13"/>
        <pc:sldMkLst>
          <pc:docMk/>
          <pc:sldMk cId="3844905888" sldId="306"/>
        </pc:sldMkLst>
      </pc:sldChg>
      <pc:sldChg chg="add">
        <pc:chgData name="Cameron, Donald" userId="S::dcameron@qa.com::bb530afb-d76a-48dc-8f54-1f1d419657df" providerId="AD" clId="Web-{6C826BC8-D8E0-A51B-4D0B-C95D512ECDEA}" dt="2023-08-22T16:39:53.408" v="15"/>
        <pc:sldMkLst>
          <pc:docMk/>
          <pc:sldMk cId="3582181942" sldId="307"/>
        </pc:sldMkLst>
      </pc:sldChg>
      <pc:sldChg chg="add">
        <pc:chgData name="Cameron, Donald" userId="S::dcameron@qa.com::bb530afb-d76a-48dc-8f54-1f1d419657df" providerId="AD" clId="Web-{6C826BC8-D8E0-A51B-4D0B-C95D512ECDEA}" dt="2023-08-22T16:40:55.565" v="17"/>
        <pc:sldMkLst>
          <pc:docMk/>
          <pc:sldMk cId="4221142034" sldId="308"/>
        </pc:sldMkLst>
      </pc:sldChg>
      <pc:sldChg chg="add">
        <pc:chgData name="Cameron, Donald" userId="S::dcameron@qa.com::bb530afb-d76a-48dc-8f54-1f1d419657df" providerId="AD" clId="Web-{6C826BC8-D8E0-A51B-4D0B-C95D512ECDEA}" dt="2023-08-22T16:48:25.576" v="19"/>
        <pc:sldMkLst>
          <pc:docMk/>
          <pc:sldMk cId="3443789761" sldId="309"/>
        </pc:sldMkLst>
      </pc:sldChg>
      <pc:sldChg chg="add">
        <pc:chgData name="Cameron, Donald" userId="S::dcameron@qa.com::bb530afb-d76a-48dc-8f54-1f1d419657df" providerId="AD" clId="Web-{6C826BC8-D8E0-A51B-4D0B-C95D512ECDEA}" dt="2023-08-22T16:50:30.157" v="21"/>
        <pc:sldMkLst>
          <pc:docMk/>
          <pc:sldMk cId="2714830967" sldId="310"/>
        </pc:sldMkLst>
      </pc:sldChg>
      <pc:sldChg chg="add">
        <pc:chgData name="Cameron, Donald" userId="S::dcameron@qa.com::bb530afb-d76a-48dc-8f54-1f1d419657df" providerId="AD" clId="Web-{6C826BC8-D8E0-A51B-4D0B-C95D512ECDEA}" dt="2023-08-22T16:52:47.910" v="23"/>
        <pc:sldMkLst>
          <pc:docMk/>
          <pc:sldMk cId="1456549139" sldId="311"/>
        </pc:sldMkLst>
      </pc:sldChg>
      <pc:sldMasterChg chg="addSldLayout">
        <pc:chgData name="Cameron, Donald" userId="S::dcameron@qa.com::bb530afb-d76a-48dc-8f54-1f1d419657df" providerId="AD" clId="Web-{6C826BC8-D8E0-A51B-4D0B-C95D512ECDEA}" dt="2023-08-22T16:52:47.910" v="23"/>
        <pc:sldMasterMkLst>
          <pc:docMk/>
          <pc:sldMasterMk cId="300464794" sldId="2147483648"/>
        </pc:sldMasterMkLst>
        <pc:sldLayoutChg chg="add">
          <pc:chgData name="Cameron, Donald" userId="S::dcameron@qa.com::bb530afb-d76a-48dc-8f54-1f1d419657df" providerId="AD" clId="Web-{6C826BC8-D8E0-A51B-4D0B-C95D512ECDEA}" dt="2023-08-22T16:18:36.220" v="0"/>
          <pc:sldLayoutMkLst>
            <pc:docMk/>
            <pc:sldMasterMk cId="300464794" sldId="2147483648"/>
            <pc:sldLayoutMk cId="1221280981" sldId="2147483911"/>
          </pc:sldLayoutMkLst>
        </pc:sldLayoutChg>
        <pc:sldLayoutChg chg="add">
          <pc:chgData name="Cameron, Donald" userId="S::dcameron@qa.com::bb530afb-d76a-48dc-8f54-1f1d419657df" providerId="AD" clId="Web-{6C826BC8-D8E0-A51B-4D0B-C95D512ECDEA}" dt="2023-08-22T16:18:36.220" v="0"/>
          <pc:sldLayoutMkLst>
            <pc:docMk/>
            <pc:sldMasterMk cId="300464794" sldId="2147483648"/>
            <pc:sldLayoutMk cId="986434422" sldId="2147483912"/>
          </pc:sldLayoutMkLst>
        </pc:sldLayoutChg>
        <pc:sldLayoutChg chg="add">
          <pc:chgData name="Cameron, Donald" userId="S::dcameron@qa.com::bb530afb-d76a-48dc-8f54-1f1d419657df" providerId="AD" clId="Web-{6C826BC8-D8E0-A51B-4D0B-C95D512ECDEA}" dt="2023-08-22T16:18:36.220" v="0"/>
          <pc:sldLayoutMkLst>
            <pc:docMk/>
            <pc:sldMasterMk cId="300464794" sldId="2147483648"/>
            <pc:sldLayoutMk cId="1198876426" sldId="2147483913"/>
          </pc:sldLayoutMkLst>
        </pc:sldLayoutChg>
        <pc:sldLayoutChg chg="add">
          <pc:chgData name="Cameron, Donald" userId="S::dcameron@qa.com::bb530afb-d76a-48dc-8f54-1f1d419657df" providerId="AD" clId="Web-{6C826BC8-D8E0-A51B-4D0B-C95D512ECDEA}" dt="2023-08-22T16:18:36.220" v="0"/>
          <pc:sldLayoutMkLst>
            <pc:docMk/>
            <pc:sldMasterMk cId="300464794" sldId="2147483648"/>
            <pc:sldLayoutMk cId="2656105774" sldId="2147483914"/>
          </pc:sldLayoutMkLst>
        </pc:sldLayoutChg>
        <pc:sldLayoutChg chg="add">
          <pc:chgData name="Cameron, Donald" userId="S::dcameron@qa.com::bb530afb-d76a-48dc-8f54-1f1d419657df" providerId="AD" clId="Web-{6C826BC8-D8E0-A51B-4D0B-C95D512ECDEA}" dt="2023-08-22T16:18:36.220" v="0"/>
          <pc:sldLayoutMkLst>
            <pc:docMk/>
            <pc:sldMasterMk cId="300464794" sldId="2147483648"/>
            <pc:sldLayoutMk cId="1887849664" sldId="2147483915"/>
          </pc:sldLayoutMkLst>
        </pc:sldLayoutChg>
        <pc:sldLayoutChg chg="add">
          <pc:chgData name="Cameron, Donald" userId="S::dcameron@qa.com::bb530afb-d76a-48dc-8f54-1f1d419657df" providerId="AD" clId="Web-{6C826BC8-D8E0-A51B-4D0B-C95D512ECDEA}" dt="2023-08-22T16:18:54.502" v="2"/>
          <pc:sldLayoutMkLst>
            <pc:docMk/>
            <pc:sldMasterMk cId="300464794" sldId="2147483648"/>
            <pc:sldLayoutMk cId="1221280981" sldId="2147483916"/>
          </pc:sldLayoutMkLst>
        </pc:sldLayoutChg>
        <pc:sldLayoutChg chg="add">
          <pc:chgData name="Cameron, Donald" userId="S::dcameron@qa.com::bb530afb-d76a-48dc-8f54-1f1d419657df" providerId="AD" clId="Web-{6C826BC8-D8E0-A51B-4D0B-C95D512ECDEA}" dt="2023-08-22T16:18:54.502" v="2"/>
          <pc:sldLayoutMkLst>
            <pc:docMk/>
            <pc:sldMasterMk cId="300464794" sldId="2147483648"/>
            <pc:sldLayoutMk cId="986434422" sldId="2147483917"/>
          </pc:sldLayoutMkLst>
        </pc:sldLayoutChg>
        <pc:sldLayoutChg chg="add">
          <pc:chgData name="Cameron, Donald" userId="S::dcameron@qa.com::bb530afb-d76a-48dc-8f54-1f1d419657df" providerId="AD" clId="Web-{6C826BC8-D8E0-A51B-4D0B-C95D512ECDEA}" dt="2023-08-22T16:18:54.502" v="2"/>
          <pc:sldLayoutMkLst>
            <pc:docMk/>
            <pc:sldMasterMk cId="300464794" sldId="2147483648"/>
            <pc:sldLayoutMk cId="1198876426" sldId="2147483918"/>
          </pc:sldLayoutMkLst>
        </pc:sldLayoutChg>
        <pc:sldLayoutChg chg="add">
          <pc:chgData name="Cameron, Donald" userId="S::dcameron@qa.com::bb530afb-d76a-48dc-8f54-1f1d419657df" providerId="AD" clId="Web-{6C826BC8-D8E0-A51B-4D0B-C95D512ECDEA}" dt="2023-08-22T16:18:54.502" v="2"/>
          <pc:sldLayoutMkLst>
            <pc:docMk/>
            <pc:sldMasterMk cId="300464794" sldId="2147483648"/>
            <pc:sldLayoutMk cId="2656105774" sldId="2147483919"/>
          </pc:sldLayoutMkLst>
        </pc:sldLayoutChg>
        <pc:sldLayoutChg chg="add">
          <pc:chgData name="Cameron, Donald" userId="S::dcameron@qa.com::bb530afb-d76a-48dc-8f54-1f1d419657df" providerId="AD" clId="Web-{6C826BC8-D8E0-A51B-4D0B-C95D512ECDEA}" dt="2023-08-22T16:18:54.502" v="2"/>
          <pc:sldLayoutMkLst>
            <pc:docMk/>
            <pc:sldMasterMk cId="300464794" sldId="2147483648"/>
            <pc:sldLayoutMk cId="1887849664" sldId="2147483920"/>
          </pc:sldLayoutMkLst>
        </pc:sldLayoutChg>
        <pc:sldLayoutChg chg="add">
          <pc:chgData name="Cameron, Donald" userId="S::dcameron@qa.com::bb530afb-d76a-48dc-8f54-1f1d419657df" providerId="AD" clId="Web-{6C826BC8-D8E0-A51B-4D0B-C95D512ECDEA}" dt="2023-08-22T16:31:17.691" v="3"/>
          <pc:sldLayoutMkLst>
            <pc:docMk/>
            <pc:sldMasterMk cId="300464794" sldId="2147483648"/>
            <pc:sldLayoutMk cId="1221280981" sldId="2147483921"/>
          </pc:sldLayoutMkLst>
        </pc:sldLayoutChg>
        <pc:sldLayoutChg chg="add">
          <pc:chgData name="Cameron, Donald" userId="S::dcameron@qa.com::bb530afb-d76a-48dc-8f54-1f1d419657df" providerId="AD" clId="Web-{6C826BC8-D8E0-A51B-4D0B-C95D512ECDEA}" dt="2023-08-22T16:31:17.691" v="3"/>
          <pc:sldLayoutMkLst>
            <pc:docMk/>
            <pc:sldMasterMk cId="300464794" sldId="2147483648"/>
            <pc:sldLayoutMk cId="986434422" sldId="2147483922"/>
          </pc:sldLayoutMkLst>
        </pc:sldLayoutChg>
        <pc:sldLayoutChg chg="add">
          <pc:chgData name="Cameron, Donald" userId="S::dcameron@qa.com::bb530afb-d76a-48dc-8f54-1f1d419657df" providerId="AD" clId="Web-{6C826BC8-D8E0-A51B-4D0B-C95D512ECDEA}" dt="2023-08-22T16:31:17.691" v="3"/>
          <pc:sldLayoutMkLst>
            <pc:docMk/>
            <pc:sldMasterMk cId="300464794" sldId="2147483648"/>
            <pc:sldLayoutMk cId="1198876426" sldId="2147483923"/>
          </pc:sldLayoutMkLst>
        </pc:sldLayoutChg>
        <pc:sldLayoutChg chg="add">
          <pc:chgData name="Cameron, Donald" userId="S::dcameron@qa.com::bb530afb-d76a-48dc-8f54-1f1d419657df" providerId="AD" clId="Web-{6C826BC8-D8E0-A51B-4D0B-C95D512ECDEA}" dt="2023-08-22T16:31:17.691" v="3"/>
          <pc:sldLayoutMkLst>
            <pc:docMk/>
            <pc:sldMasterMk cId="300464794" sldId="2147483648"/>
            <pc:sldLayoutMk cId="2656105774" sldId="2147483924"/>
          </pc:sldLayoutMkLst>
        </pc:sldLayoutChg>
        <pc:sldLayoutChg chg="add">
          <pc:chgData name="Cameron, Donald" userId="S::dcameron@qa.com::bb530afb-d76a-48dc-8f54-1f1d419657df" providerId="AD" clId="Web-{6C826BC8-D8E0-A51B-4D0B-C95D512ECDEA}" dt="2023-08-22T16:31:17.691" v="3"/>
          <pc:sldLayoutMkLst>
            <pc:docMk/>
            <pc:sldMasterMk cId="300464794" sldId="2147483648"/>
            <pc:sldLayoutMk cId="1887849664" sldId="2147483925"/>
          </pc:sldLayoutMkLst>
        </pc:sldLayoutChg>
        <pc:sldLayoutChg chg="add">
          <pc:chgData name="Cameron, Donald" userId="S::dcameron@qa.com::bb530afb-d76a-48dc-8f54-1f1d419657df" providerId="AD" clId="Web-{6C826BC8-D8E0-A51B-4D0B-C95D512ECDEA}" dt="2023-08-22T16:34:15.119" v="5"/>
          <pc:sldLayoutMkLst>
            <pc:docMk/>
            <pc:sldMasterMk cId="300464794" sldId="2147483648"/>
            <pc:sldLayoutMk cId="1221280981" sldId="2147483926"/>
          </pc:sldLayoutMkLst>
        </pc:sldLayoutChg>
        <pc:sldLayoutChg chg="add">
          <pc:chgData name="Cameron, Donald" userId="S::dcameron@qa.com::bb530afb-d76a-48dc-8f54-1f1d419657df" providerId="AD" clId="Web-{6C826BC8-D8E0-A51B-4D0B-C95D512ECDEA}" dt="2023-08-22T16:34:15.119" v="5"/>
          <pc:sldLayoutMkLst>
            <pc:docMk/>
            <pc:sldMasterMk cId="300464794" sldId="2147483648"/>
            <pc:sldLayoutMk cId="986434422" sldId="2147483927"/>
          </pc:sldLayoutMkLst>
        </pc:sldLayoutChg>
        <pc:sldLayoutChg chg="add">
          <pc:chgData name="Cameron, Donald" userId="S::dcameron@qa.com::bb530afb-d76a-48dc-8f54-1f1d419657df" providerId="AD" clId="Web-{6C826BC8-D8E0-A51B-4D0B-C95D512ECDEA}" dt="2023-08-22T16:34:15.119" v="5"/>
          <pc:sldLayoutMkLst>
            <pc:docMk/>
            <pc:sldMasterMk cId="300464794" sldId="2147483648"/>
            <pc:sldLayoutMk cId="1198876426" sldId="2147483928"/>
          </pc:sldLayoutMkLst>
        </pc:sldLayoutChg>
        <pc:sldLayoutChg chg="add">
          <pc:chgData name="Cameron, Donald" userId="S::dcameron@qa.com::bb530afb-d76a-48dc-8f54-1f1d419657df" providerId="AD" clId="Web-{6C826BC8-D8E0-A51B-4D0B-C95D512ECDEA}" dt="2023-08-22T16:34:15.119" v="5"/>
          <pc:sldLayoutMkLst>
            <pc:docMk/>
            <pc:sldMasterMk cId="300464794" sldId="2147483648"/>
            <pc:sldLayoutMk cId="2656105774" sldId="2147483929"/>
          </pc:sldLayoutMkLst>
        </pc:sldLayoutChg>
        <pc:sldLayoutChg chg="add">
          <pc:chgData name="Cameron, Donald" userId="S::dcameron@qa.com::bb530afb-d76a-48dc-8f54-1f1d419657df" providerId="AD" clId="Web-{6C826BC8-D8E0-A51B-4D0B-C95D512ECDEA}" dt="2023-08-22T16:34:15.119" v="5"/>
          <pc:sldLayoutMkLst>
            <pc:docMk/>
            <pc:sldMasterMk cId="300464794" sldId="2147483648"/>
            <pc:sldLayoutMk cId="1887849664" sldId="2147483930"/>
          </pc:sldLayoutMkLst>
        </pc:sldLayoutChg>
        <pc:sldLayoutChg chg="add">
          <pc:chgData name="Cameron, Donald" userId="S::dcameron@qa.com::bb530afb-d76a-48dc-8f54-1f1d419657df" providerId="AD" clId="Web-{6C826BC8-D8E0-A51B-4D0B-C95D512ECDEA}" dt="2023-08-22T16:34:42.713" v="7"/>
          <pc:sldLayoutMkLst>
            <pc:docMk/>
            <pc:sldMasterMk cId="300464794" sldId="2147483648"/>
            <pc:sldLayoutMk cId="1221280981" sldId="2147483931"/>
          </pc:sldLayoutMkLst>
        </pc:sldLayoutChg>
        <pc:sldLayoutChg chg="add">
          <pc:chgData name="Cameron, Donald" userId="S::dcameron@qa.com::bb530afb-d76a-48dc-8f54-1f1d419657df" providerId="AD" clId="Web-{6C826BC8-D8E0-A51B-4D0B-C95D512ECDEA}" dt="2023-08-22T16:34:42.713" v="7"/>
          <pc:sldLayoutMkLst>
            <pc:docMk/>
            <pc:sldMasterMk cId="300464794" sldId="2147483648"/>
            <pc:sldLayoutMk cId="986434422" sldId="2147483932"/>
          </pc:sldLayoutMkLst>
        </pc:sldLayoutChg>
        <pc:sldLayoutChg chg="add">
          <pc:chgData name="Cameron, Donald" userId="S::dcameron@qa.com::bb530afb-d76a-48dc-8f54-1f1d419657df" providerId="AD" clId="Web-{6C826BC8-D8E0-A51B-4D0B-C95D512ECDEA}" dt="2023-08-22T16:34:42.713" v="7"/>
          <pc:sldLayoutMkLst>
            <pc:docMk/>
            <pc:sldMasterMk cId="300464794" sldId="2147483648"/>
            <pc:sldLayoutMk cId="1198876426" sldId="2147483933"/>
          </pc:sldLayoutMkLst>
        </pc:sldLayoutChg>
        <pc:sldLayoutChg chg="add">
          <pc:chgData name="Cameron, Donald" userId="S::dcameron@qa.com::bb530afb-d76a-48dc-8f54-1f1d419657df" providerId="AD" clId="Web-{6C826BC8-D8E0-A51B-4D0B-C95D512ECDEA}" dt="2023-08-22T16:34:42.713" v="7"/>
          <pc:sldLayoutMkLst>
            <pc:docMk/>
            <pc:sldMasterMk cId="300464794" sldId="2147483648"/>
            <pc:sldLayoutMk cId="2656105774" sldId="2147483934"/>
          </pc:sldLayoutMkLst>
        </pc:sldLayoutChg>
        <pc:sldLayoutChg chg="add">
          <pc:chgData name="Cameron, Donald" userId="S::dcameron@qa.com::bb530afb-d76a-48dc-8f54-1f1d419657df" providerId="AD" clId="Web-{6C826BC8-D8E0-A51B-4D0B-C95D512ECDEA}" dt="2023-08-22T16:34:42.713" v="7"/>
          <pc:sldLayoutMkLst>
            <pc:docMk/>
            <pc:sldMasterMk cId="300464794" sldId="2147483648"/>
            <pc:sldLayoutMk cId="1887849664" sldId="2147483935"/>
          </pc:sldLayoutMkLst>
        </pc:sldLayoutChg>
        <pc:sldLayoutChg chg="add">
          <pc:chgData name="Cameron, Donald" userId="S::dcameron@qa.com::bb530afb-d76a-48dc-8f54-1f1d419657df" providerId="AD" clId="Web-{6C826BC8-D8E0-A51B-4D0B-C95D512ECDEA}" dt="2023-08-22T16:35:28.183" v="9"/>
          <pc:sldLayoutMkLst>
            <pc:docMk/>
            <pc:sldMasterMk cId="300464794" sldId="2147483648"/>
            <pc:sldLayoutMk cId="1221280981" sldId="2147483936"/>
          </pc:sldLayoutMkLst>
        </pc:sldLayoutChg>
        <pc:sldLayoutChg chg="add">
          <pc:chgData name="Cameron, Donald" userId="S::dcameron@qa.com::bb530afb-d76a-48dc-8f54-1f1d419657df" providerId="AD" clId="Web-{6C826BC8-D8E0-A51B-4D0B-C95D512ECDEA}" dt="2023-08-22T16:35:28.183" v="9"/>
          <pc:sldLayoutMkLst>
            <pc:docMk/>
            <pc:sldMasterMk cId="300464794" sldId="2147483648"/>
            <pc:sldLayoutMk cId="986434422" sldId="2147483937"/>
          </pc:sldLayoutMkLst>
        </pc:sldLayoutChg>
        <pc:sldLayoutChg chg="add">
          <pc:chgData name="Cameron, Donald" userId="S::dcameron@qa.com::bb530afb-d76a-48dc-8f54-1f1d419657df" providerId="AD" clId="Web-{6C826BC8-D8E0-A51B-4D0B-C95D512ECDEA}" dt="2023-08-22T16:35:28.183" v="9"/>
          <pc:sldLayoutMkLst>
            <pc:docMk/>
            <pc:sldMasterMk cId="300464794" sldId="2147483648"/>
            <pc:sldLayoutMk cId="1198876426" sldId="2147483938"/>
          </pc:sldLayoutMkLst>
        </pc:sldLayoutChg>
        <pc:sldLayoutChg chg="add">
          <pc:chgData name="Cameron, Donald" userId="S::dcameron@qa.com::bb530afb-d76a-48dc-8f54-1f1d419657df" providerId="AD" clId="Web-{6C826BC8-D8E0-A51B-4D0B-C95D512ECDEA}" dt="2023-08-22T16:35:28.183" v="9"/>
          <pc:sldLayoutMkLst>
            <pc:docMk/>
            <pc:sldMasterMk cId="300464794" sldId="2147483648"/>
            <pc:sldLayoutMk cId="2656105774" sldId="2147483939"/>
          </pc:sldLayoutMkLst>
        </pc:sldLayoutChg>
        <pc:sldLayoutChg chg="add">
          <pc:chgData name="Cameron, Donald" userId="S::dcameron@qa.com::bb530afb-d76a-48dc-8f54-1f1d419657df" providerId="AD" clId="Web-{6C826BC8-D8E0-A51B-4D0B-C95D512ECDEA}" dt="2023-08-22T16:35:28.183" v="9"/>
          <pc:sldLayoutMkLst>
            <pc:docMk/>
            <pc:sldMasterMk cId="300464794" sldId="2147483648"/>
            <pc:sldLayoutMk cId="1887849664" sldId="2147483940"/>
          </pc:sldLayoutMkLst>
        </pc:sldLayoutChg>
        <pc:sldLayoutChg chg="add">
          <pc:chgData name="Cameron, Donald" userId="S::dcameron@qa.com::bb530afb-d76a-48dc-8f54-1f1d419657df" providerId="AD" clId="Web-{6C826BC8-D8E0-A51B-4D0B-C95D512ECDEA}" dt="2023-08-22T16:36:32.544" v="11"/>
          <pc:sldLayoutMkLst>
            <pc:docMk/>
            <pc:sldMasterMk cId="300464794" sldId="2147483648"/>
            <pc:sldLayoutMk cId="1221280981" sldId="2147483941"/>
          </pc:sldLayoutMkLst>
        </pc:sldLayoutChg>
        <pc:sldLayoutChg chg="add">
          <pc:chgData name="Cameron, Donald" userId="S::dcameron@qa.com::bb530afb-d76a-48dc-8f54-1f1d419657df" providerId="AD" clId="Web-{6C826BC8-D8E0-A51B-4D0B-C95D512ECDEA}" dt="2023-08-22T16:36:32.544" v="11"/>
          <pc:sldLayoutMkLst>
            <pc:docMk/>
            <pc:sldMasterMk cId="300464794" sldId="2147483648"/>
            <pc:sldLayoutMk cId="986434422" sldId="2147483942"/>
          </pc:sldLayoutMkLst>
        </pc:sldLayoutChg>
        <pc:sldLayoutChg chg="add">
          <pc:chgData name="Cameron, Donald" userId="S::dcameron@qa.com::bb530afb-d76a-48dc-8f54-1f1d419657df" providerId="AD" clId="Web-{6C826BC8-D8E0-A51B-4D0B-C95D512ECDEA}" dt="2023-08-22T16:36:32.544" v="11"/>
          <pc:sldLayoutMkLst>
            <pc:docMk/>
            <pc:sldMasterMk cId="300464794" sldId="2147483648"/>
            <pc:sldLayoutMk cId="1198876426" sldId="2147483943"/>
          </pc:sldLayoutMkLst>
        </pc:sldLayoutChg>
        <pc:sldLayoutChg chg="add">
          <pc:chgData name="Cameron, Donald" userId="S::dcameron@qa.com::bb530afb-d76a-48dc-8f54-1f1d419657df" providerId="AD" clId="Web-{6C826BC8-D8E0-A51B-4D0B-C95D512ECDEA}" dt="2023-08-22T16:36:32.544" v="11"/>
          <pc:sldLayoutMkLst>
            <pc:docMk/>
            <pc:sldMasterMk cId="300464794" sldId="2147483648"/>
            <pc:sldLayoutMk cId="2656105774" sldId="2147483944"/>
          </pc:sldLayoutMkLst>
        </pc:sldLayoutChg>
        <pc:sldLayoutChg chg="add">
          <pc:chgData name="Cameron, Donald" userId="S::dcameron@qa.com::bb530afb-d76a-48dc-8f54-1f1d419657df" providerId="AD" clId="Web-{6C826BC8-D8E0-A51B-4D0B-C95D512ECDEA}" dt="2023-08-22T16:36:32.544" v="11"/>
          <pc:sldLayoutMkLst>
            <pc:docMk/>
            <pc:sldMasterMk cId="300464794" sldId="2147483648"/>
            <pc:sldLayoutMk cId="1887849664" sldId="2147483945"/>
          </pc:sldLayoutMkLst>
        </pc:sldLayoutChg>
        <pc:sldLayoutChg chg="add">
          <pc:chgData name="Cameron, Donald" userId="S::dcameron@qa.com::bb530afb-d76a-48dc-8f54-1f1d419657df" providerId="AD" clId="Web-{6C826BC8-D8E0-A51B-4D0B-C95D512ECDEA}" dt="2023-08-22T16:38:38.797" v="13"/>
          <pc:sldLayoutMkLst>
            <pc:docMk/>
            <pc:sldMasterMk cId="300464794" sldId="2147483648"/>
            <pc:sldLayoutMk cId="1221280981" sldId="2147483946"/>
          </pc:sldLayoutMkLst>
        </pc:sldLayoutChg>
        <pc:sldLayoutChg chg="add">
          <pc:chgData name="Cameron, Donald" userId="S::dcameron@qa.com::bb530afb-d76a-48dc-8f54-1f1d419657df" providerId="AD" clId="Web-{6C826BC8-D8E0-A51B-4D0B-C95D512ECDEA}" dt="2023-08-22T16:38:38.797" v="13"/>
          <pc:sldLayoutMkLst>
            <pc:docMk/>
            <pc:sldMasterMk cId="300464794" sldId="2147483648"/>
            <pc:sldLayoutMk cId="986434422" sldId="2147483947"/>
          </pc:sldLayoutMkLst>
        </pc:sldLayoutChg>
        <pc:sldLayoutChg chg="add">
          <pc:chgData name="Cameron, Donald" userId="S::dcameron@qa.com::bb530afb-d76a-48dc-8f54-1f1d419657df" providerId="AD" clId="Web-{6C826BC8-D8E0-A51B-4D0B-C95D512ECDEA}" dt="2023-08-22T16:38:38.797" v="13"/>
          <pc:sldLayoutMkLst>
            <pc:docMk/>
            <pc:sldMasterMk cId="300464794" sldId="2147483648"/>
            <pc:sldLayoutMk cId="1198876426" sldId="2147483948"/>
          </pc:sldLayoutMkLst>
        </pc:sldLayoutChg>
        <pc:sldLayoutChg chg="add">
          <pc:chgData name="Cameron, Donald" userId="S::dcameron@qa.com::bb530afb-d76a-48dc-8f54-1f1d419657df" providerId="AD" clId="Web-{6C826BC8-D8E0-A51B-4D0B-C95D512ECDEA}" dt="2023-08-22T16:38:38.797" v="13"/>
          <pc:sldLayoutMkLst>
            <pc:docMk/>
            <pc:sldMasterMk cId="300464794" sldId="2147483648"/>
            <pc:sldLayoutMk cId="2656105774" sldId="2147483949"/>
          </pc:sldLayoutMkLst>
        </pc:sldLayoutChg>
        <pc:sldLayoutChg chg="add">
          <pc:chgData name="Cameron, Donald" userId="S::dcameron@qa.com::bb530afb-d76a-48dc-8f54-1f1d419657df" providerId="AD" clId="Web-{6C826BC8-D8E0-A51B-4D0B-C95D512ECDEA}" dt="2023-08-22T16:38:38.797" v="13"/>
          <pc:sldLayoutMkLst>
            <pc:docMk/>
            <pc:sldMasterMk cId="300464794" sldId="2147483648"/>
            <pc:sldLayoutMk cId="1887849664" sldId="2147483950"/>
          </pc:sldLayoutMkLst>
        </pc:sldLayoutChg>
        <pc:sldLayoutChg chg="add">
          <pc:chgData name="Cameron, Donald" userId="S::dcameron@qa.com::bb530afb-d76a-48dc-8f54-1f1d419657df" providerId="AD" clId="Web-{6C826BC8-D8E0-A51B-4D0B-C95D512ECDEA}" dt="2023-08-22T16:39:53.408" v="15"/>
          <pc:sldLayoutMkLst>
            <pc:docMk/>
            <pc:sldMasterMk cId="300464794" sldId="2147483648"/>
            <pc:sldLayoutMk cId="1221280981" sldId="2147483951"/>
          </pc:sldLayoutMkLst>
        </pc:sldLayoutChg>
        <pc:sldLayoutChg chg="add">
          <pc:chgData name="Cameron, Donald" userId="S::dcameron@qa.com::bb530afb-d76a-48dc-8f54-1f1d419657df" providerId="AD" clId="Web-{6C826BC8-D8E0-A51B-4D0B-C95D512ECDEA}" dt="2023-08-22T16:39:53.408" v="15"/>
          <pc:sldLayoutMkLst>
            <pc:docMk/>
            <pc:sldMasterMk cId="300464794" sldId="2147483648"/>
            <pc:sldLayoutMk cId="986434422" sldId="2147483952"/>
          </pc:sldLayoutMkLst>
        </pc:sldLayoutChg>
        <pc:sldLayoutChg chg="add">
          <pc:chgData name="Cameron, Donald" userId="S::dcameron@qa.com::bb530afb-d76a-48dc-8f54-1f1d419657df" providerId="AD" clId="Web-{6C826BC8-D8E0-A51B-4D0B-C95D512ECDEA}" dt="2023-08-22T16:39:53.408" v="15"/>
          <pc:sldLayoutMkLst>
            <pc:docMk/>
            <pc:sldMasterMk cId="300464794" sldId="2147483648"/>
            <pc:sldLayoutMk cId="1198876426" sldId="2147483953"/>
          </pc:sldLayoutMkLst>
        </pc:sldLayoutChg>
        <pc:sldLayoutChg chg="add">
          <pc:chgData name="Cameron, Donald" userId="S::dcameron@qa.com::bb530afb-d76a-48dc-8f54-1f1d419657df" providerId="AD" clId="Web-{6C826BC8-D8E0-A51B-4D0B-C95D512ECDEA}" dt="2023-08-22T16:39:53.408" v="15"/>
          <pc:sldLayoutMkLst>
            <pc:docMk/>
            <pc:sldMasterMk cId="300464794" sldId="2147483648"/>
            <pc:sldLayoutMk cId="2656105774" sldId="2147483954"/>
          </pc:sldLayoutMkLst>
        </pc:sldLayoutChg>
        <pc:sldLayoutChg chg="add">
          <pc:chgData name="Cameron, Donald" userId="S::dcameron@qa.com::bb530afb-d76a-48dc-8f54-1f1d419657df" providerId="AD" clId="Web-{6C826BC8-D8E0-A51B-4D0B-C95D512ECDEA}" dt="2023-08-22T16:39:53.408" v="15"/>
          <pc:sldLayoutMkLst>
            <pc:docMk/>
            <pc:sldMasterMk cId="300464794" sldId="2147483648"/>
            <pc:sldLayoutMk cId="1887849664" sldId="2147483955"/>
          </pc:sldLayoutMkLst>
        </pc:sldLayoutChg>
        <pc:sldLayoutChg chg="add">
          <pc:chgData name="Cameron, Donald" userId="S::dcameron@qa.com::bb530afb-d76a-48dc-8f54-1f1d419657df" providerId="AD" clId="Web-{6C826BC8-D8E0-A51B-4D0B-C95D512ECDEA}" dt="2023-08-22T16:40:55.565" v="17"/>
          <pc:sldLayoutMkLst>
            <pc:docMk/>
            <pc:sldMasterMk cId="300464794" sldId="2147483648"/>
            <pc:sldLayoutMk cId="1221280981" sldId="2147483956"/>
          </pc:sldLayoutMkLst>
        </pc:sldLayoutChg>
        <pc:sldLayoutChg chg="add">
          <pc:chgData name="Cameron, Donald" userId="S::dcameron@qa.com::bb530afb-d76a-48dc-8f54-1f1d419657df" providerId="AD" clId="Web-{6C826BC8-D8E0-A51B-4D0B-C95D512ECDEA}" dt="2023-08-22T16:40:55.565" v="17"/>
          <pc:sldLayoutMkLst>
            <pc:docMk/>
            <pc:sldMasterMk cId="300464794" sldId="2147483648"/>
            <pc:sldLayoutMk cId="986434422" sldId="2147483957"/>
          </pc:sldLayoutMkLst>
        </pc:sldLayoutChg>
        <pc:sldLayoutChg chg="add">
          <pc:chgData name="Cameron, Donald" userId="S::dcameron@qa.com::bb530afb-d76a-48dc-8f54-1f1d419657df" providerId="AD" clId="Web-{6C826BC8-D8E0-A51B-4D0B-C95D512ECDEA}" dt="2023-08-22T16:40:55.565" v="17"/>
          <pc:sldLayoutMkLst>
            <pc:docMk/>
            <pc:sldMasterMk cId="300464794" sldId="2147483648"/>
            <pc:sldLayoutMk cId="1198876426" sldId="2147483958"/>
          </pc:sldLayoutMkLst>
        </pc:sldLayoutChg>
        <pc:sldLayoutChg chg="add">
          <pc:chgData name="Cameron, Donald" userId="S::dcameron@qa.com::bb530afb-d76a-48dc-8f54-1f1d419657df" providerId="AD" clId="Web-{6C826BC8-D8E0-A51B-4D0B-C95D512ECDEA}" dt="2023-08-22T16:40:55.565" v="17"/>
          <pc:sldLayoutMkLst>
            <pc:docMk/>
            <pc:sldMasterMk cId="300464794" sldId="2147483648"/>
            <pc:sldLayoutMk cId="2656105774" sldId="2147483959"/>
          </pc:sldLayoutMkLst>
        </pc:sldLayoutChg>
        <pc:sldLayoutChg chg="add">
          <pc:chgData name="Cameron, Donald" userId="S::dcameron@qa.com::bb530afb-d76a-48dc-8f54-1f1d419657df" providerId="AD" clId="Web-{6C826BC8-D8E0-A51B-4D0B-C95D512ECDEA}" dt="2023-08-22T16:40:55.565" v="17"/>
          <pc:sldLayoutMkLst>
            <pc:docMk/>
            <pc:sldMasterMk cId="300464794" sldId="2147483648"/>
            <pc:sldLayoutMk cId="1887849664" sldId="2147483960"/>
          </pc:sldLayoutMkLst>
        </pc:sldLayoutChg>
        <pc:sldLayoutChg chg="add">
          <pc:chgData name="Cameron, Donald" userId="S::dcameron@qa.com::bb530afb-d76a-48dc-8f54-1f1d419657df" providerId="AD" clId="Web-{6C826BC8-D8E0-A51B-4D0B-C95D512ECDEA}" dt="2023-08-22T16:48:25.576" v="19"/>
          <pc:sldLayoutMkLst>
            <pc:docMk/>
            <pc:sldMasterMk cId="300464794" sldId="2147483648"/>
            <pc:sldLayoutMk cId="1221280981" sldId="2147483961"/>
          </pc:sldLayoutMkLst>
        </pc:sldLayoutChg>
        <pc:sldLayoutChg chg="add">
          <pc:chgData name="Cameron, Donald" userId="S::dcameron@qa.com::bb530afb-d76a-48dc-8f54-1f1d419657df" providerId="AD" clId="Web-{6C826BC8-D8E0-A51B-4D0B-C95D512ECDEA}" dt="2023-08-22T16:48:25.576" v="19"/>
          <pc:sldLayoutMkLst>
            <pc:docMk/>
            <pc:sldMasterMk cId="300464794" sldId="2147483648"/>
            <pc:sldLayoutMk cId="986434422" sldId="2147483962"/>
          </pc:sldLayoutMkLst>
        </pc:sldLayoutChg>
        <pc:sldLayoutChg chg="add">
          <pc:chgData name="Cameron, Donald" userId="S::dcameron@qa.com::bb530afb-d76a-48dc-8f54-1f1d419657df" providerId="AD" clId="Web-{6C826BC8-D8E0-A51B-4D0B-C95D512ECDEA}" dt="2023-08-22T16:48:25.576" v="19"/>
          <pc:sldLayoutMkLst>
            <pc:docMk/>
            <pc:sldMasterMk cId="300464794" sldId="2147483648"/>
            <pc:sldLayoutMk cId="1198876426" sldId="2147483963"/>
          </pc:sldLayoutMkLst>
        </pc:sldLayoutChg>
        <pc:sldLayoutChg chg="add">
          <pc:chgData name="Cameron, Donald" userId="S::dcameron@qa.com::bb530afb-d76a-48dc-8f54-1f1d419657df" providerId="AD" clId="Web-{6C826BC8-D8E0-A51B-4D0B-C95D512ECDEA}" dt="2023-08-22T16:48:25.576" v="19"/>
          <pc:sldLayoutMkLst>
            <pc:docMk/>
            <pc:sldMasterMk cId="300464794" sldId="2147483648"/>
            <pc:sldLayoutMk cId="2656105774" sldId="2147483964"/>
          </pc:sldLayoutMkLst>
        </pc:sldLayoutChg>
        <pc:sldLayoutChg chg="add">
          <pc:chgData name="Cameron, Donald" userId="S::dcameron@qa.com::bb530afb-d76a-48dc-8f54-1f1d419657df" providerId="AD" clId="Web-{6C826BC8-D8E0-A51B-4D0B-C95D512ECDEA}" dt="2023-08-22T16:48:25.576" v="19"/>
          <pc:sldLayoutMkLst>
            <pc:docMk/>
            <pc:sldMasterMk cId="300464794" sldId="2147483648"/>
            <pc:sldLayoutMk cId="1887849664" sldId="2147483965"/>
          </pc:sldLayoutMkLst>
        </pc:sldLayoutChg>
        <pc:sldLayoutChg chg="add">
          <pc:chgData name="Cameron, Donald" userId="S::dcameron@qa.com::bb530afb-d76a-48dc-8f54-1f1d419657df" providerId="AD" clId="Web-{6C826BC8-D8E0-A51B-4D0B-C95D512ECDEA}" dt="2023-08-22T16:50:30.157" v="21"/>
          <pc:sldLayoutMkLst>
            <pc:docMk/>
            <pc:sldMasterMk cId="300464794" sldId="2147483648"/>
            <pc:sldLayoutMk cId="1221280981" sldId="2147483966"/>
          </pc:sldLayoutMkLst>
        </pc:sldLayoutChg>
        <pc:sldLayoutChg chg="add">
          <pc:chgData name="Cameron, Donald" userId="S::dcameron@qa.com::bb530afb-d76a-48dc-8f54-1f1d419657df" providerId="AD" clId="Web-{6C826BC8-D8E0-A51B-4D0B-C95D512ECDEA}" dt="2023-08-22T16:50:30.157" v="21"/>
          <pc:sldLayoutMkLst>
            <pc:docMk/>
            <pc:sldMasterMk cId="300464794" sldId="2147483648"/>
            <pc:sldLayoutMk cId="986434422" sldId="2147483967"/>
          </pc:sldLayoutMkLst>
        </pc:sldLayoutChg>
        <pc:sldLayoutChg chg="add">
          <pc:chgData name="Cameron, Donald" userId="S::dcameron@qa.com::bb530afb-d76a-48dc-8f54-1f1d419657df" providerId="AD" clId="Web-{6C826BC8-D8E0-A51B-4D0B-C95D512ECDEA}" dt="2023-08-22T16:50:30.157" v="21"/>
          <pc:sldLayoutMkLst>
            <pc:docMk/>
            <pc:sldMasterMk cId="300464794" sldId="2147483648"/>
            <pc:sldLayoutMk cId="1198876426" sldId="2147483968"/>
          </pc:sldLayoutMkLst>
        </pc:sldLayoutChg>
        <pc:sldLayoutChg chg="add">
          <pc:chgData name="Cameron, Donald" userId="S::dcameron@qa.com::bb530afb-d76a-48dc-8f54-1f1d419657df" providerId="AD" clId="Web-{6C826BC8-D8E0-A51B-4D0B-C95D512ECDEA}" dt="2023-08-22T16:50:30.157" v="21"/>
          <pc:sldLayoutMkLst>
            <pc:docMk/>
            <pc:sldMasterMk cId="300464794" sldId="2147483648"/>
            <pc:sldLayoutMk cId="2656105774" sldId="2147483969"/>
          </pc:sldLayoutMkLst>
        </pc:sldLayoutChg>
        <pc:sldLayoutChg chg="add">
          <pc:chgData name="Cameron, Donald" userId="S::dcameron@qa.com::bb530afb-d76a-48dc-8f54-1f1d419657df" providerId="AD" clId="Web-{6C826BC8-D8E0-A51B-4D0B-C95D512ECDEA}" dt="2023-08-22T16:50:30.157" v="21"/>
          <pc:sldLayoutMkLst>
            <pc:docMk/>
            <pc:sldMasterMk cId="300464794" sldId="2147483648"/>
            <pc:sldLayoutMk cId="1887849664" sldId="2147483970"/>
          </pc:sldLayoutMkLst>
        </pc:sldLayoutChg>
        <pc:sldLayoutChg chg="add">
          <pc:chgData name="Cameron, Donald" userId="S::dcameron@qa.com::bb530afb-d76a-48dc-8f54-1f1d419657df" providerId="AD" clId="Web-{6C826BC8-D8E0-A51B-4D0B-C95D512ECDEA}" dt="2023-08-22T16:52:47.910" v="23"/>
          <pc:sldLayoutMkLst>
            <pc:docMk/>
            <pc:sldMasterMk cId="300464794" sldId="2147483648"/>
            <pc:sldLayoutMk cId="1221280981" sldId="2147483971"/>
          </pc:sldLayoutMkLst>
        </pc:sldLayoutChg>
        <pc:sldLayoutChg chg="add">
          <pc:chgData name="Cameron, Donald" userId="S::dcameron@qa.com::bb530afb-d76a-48dc-8f54-1f1d419657df" providerId="AD" clId="Web-{6C826BC8-D8E0-A51B-4D0B-C95D512ECDEA}" dt="2023-08-22T16:52:47.910" v="23"/>
          <pc:sldLayoutMkLst>
            <pc:docMk/>
            <pc:sldMasterMk cId="300464794" sldId="2147483648"/>
            <pc:sldLayoutMk cId="986434422" sldId="2147483972"/>
          </pc:sldLayoutMkLst>
        </pc:sldLayoutChg>
        <pc:sldLayoutChg chg="add">
          <pc:chgData name="Cameron, Donald" userId="S::dcameron@qa.com::bb530afb-d76a-48dc-8f54-1f1d419657df" providerId="AD" clId="Web-{6C826BC8-D8E0-A51B-4D0B-C95D512ECDEA}" dt="2023-08-22T16:52:47.910" v="23"/>
          <pc:sldLayoutMkLst>
            <pc:docMk/>
            <pc:sldMasterMk cId="300464794" sldId="2147483648"/>
            <pc:sldLayoutMk cId="1198876426" sldId="2147483973"/>
          </pc:sldLayoutMkLst>
        </pc:sldLayoutChg>
        <pc:sldLayoutChg chg="add">
          <pc:chgData name="Cameron, Donald" userId="S::dcameron@qa.com::bb530afb-d76a-48dc-8f54-1f1d419657df" providerId="AD" clId="Web-{6C826BC8-D8E0-A51B-4D0B-C95D512ECDEA}" dt="2023-08-22T16:52:47.910" v="23"/>
          <pc:sldLayoutMkLst>
            <pc:docMk/>
            <pc:sldMasterMk cId="300464794" sldId="2147483648"/>
            <pc:sldLayoutMk cId="2656105774" sldId="2147483974"/>
          </pc:sldLayoutMkLst>
        </pc:sldLayoutChg>
        <pc:sldLayoutChg chg="add">
          <pc:chgData name="Cameron, Donald" userId="S::dcameron@qa.com::bb530afb-d76a-48dc-8f54-1f1d419657df" providerId="AD" clId="Web-{6C826BC8-D8E0-A51B-4D0B-C95D512ECDEA}" dt="2023-08-22T16:52:47.910" v="23"/>
          <pc:sldLayoutMkLst>
            <pc:docMk/>
            <pc:sldMasterMk cId="300464794" sldId="2147483648"/>
            <pc:sldLayoutMk cId="1887849664" sldId="2147483975"/>
          </pc:sldLayoutMkLst>
        </pc:sldLayoutChg>
      </pc:sldMasterChg>
    </pc:docChg>
  </pc:docChgLst>
  <pc:docChgLst>
    <pc:chgData name="Cameron, Donald" userId="S::dcameron@qa.com::bb530afb-d76a-48dc-8f54-1f1d419657df" providerId="AD" clId="Web-{8B0DAEEA-56DF-6543-5466-9706AF2E6AC4}"/>
    <pc:docChg chg="modSld">
      <pc:chgData name="Cameron, Donald" userId="S::dcameron@qa.com::bb530afb-d76a-48dc-8f54-1f1d419657df" providerId="AD" clId="Web-{8B0DAEEA-56DF-6543-5466-9706AF2E6AC4}" dt="2023-06-23T15:23:02.890" v="72"/>
      <pc:docMkLst>
        <pc:docMk/>
      </pc:docMkLst>
      <pc:sldChg chg="addSp delSp modSp mod modClrScheme chgLayout">
        <pc:chgData name="Cameron, Donald" userId="S::dcameron@qa.com::bb530afb-d76a-48dc-8f54-1f1d419657df" providerId="AD" clId="Web-{8B0DAEEA-56DF-6543-5466-9706AF2E6AC4}" dt="2023-06-23T15:23:02.890" v="72"/>
        <pc:sldMkLst>
          <pc:docMk/>
          <pc:sldMk cId="315099273" sldId="282"/>
        </pc:sldMkLst>
        <pc:spChg chg="mod ord">
          <ac:chgData name="Cameron, Donald" userId="S::dcameron@qa.com::bb530afb-d76a-48dc-8f54-1f1d419657df" providerId="AD" clId="Web-{8B0DAEEA-56DF-6543-5466-9706AF2E6AC4}" dt="2023-06-23T15:23:02.890" v="72"/>
          <ac:spMkLst>
            <pc:docMk/>
            <pc:sldMk cId="315099273" sldId="282"/>
            <ac:spMk id="2" creationId="{33207ED4-56DB-462A-894B-7988E9093430}"/>
          </ac:spMkLst>
        </pc:spChg>
        <pc:spChg chg="mod ord">
          <ac:chgData name="Cameron, Donald" userId="S::dcameron@qa.com::bb530afb-d76a-48dc-8f54-1f1d419657df" providerId="AD" clId="Web-{8B0DAEEA-56DF-6543-5466-9706AF2E6AC4}" dt="2023-06-23T15:23:02.890" v="72"/>
          <ac:spMkLst>
            <pc:docMk/>
            <pc:sldMk cId="315099273" sldId="282"/>
            <ac:spMk id="4099" creationId="{00000000-0000-0000-0000-000000000000}"/>
          </ac:spMkLst>
        </pc:spChg>
        <pc:spChg chg="add del mod">
          <ac:chgData name="Cameron, Donald" userId="S::dcameron@qa.com::bb530afb-d76a-48dc-8f54-1f1d419657df" providerId="AD" clId="Web-{8B0DAEEA-56DF-6543-5466-9706AF2E6AC4}" dt="2023-06-23T15:06:29.262" v="1"/>
          <ac:spMkLst>
            <pc:docMk/>
            <pc:sldMk cId="315099273" sldId="282"/>
            <ac:spMk id="4105" creationId="{3671DBEF-BCA7-935A-4088-05E3F6F04B9A}"/>
          </ac:spMkLst>
        </pc:spChg>
        <pc:spChg chg="add del mod">
          <ac:chgData name="Cameron, Donald" userId="S::dcameron@qa.com::bb530afb-d76a-48dc-8f54-1f1d419657df" providerId="AD" clId="Web-{8B0DAEEA-56DF-6543-5466-9706AF2E6AC4}" dt="2023-06-23T15:06:36.044" v="3"/>
          <ac:spMkLst>
            <pc:docMk/>
            <pc:sldMk cId="315099273" sldId="282"/>
            <ac:spMk id="4108" creationId="{F118E098-999B-1999-E666-23B02EF7C15D}"/>
          </ac:spMkLst>
        </pc:spChg>
        <pc:spChg chg="add del mod">
          <ac:chgData name="Cameron, Donald" userId="S::dcameron@qa.com::bb530afb-d76a-48dc-8f54-1f1d419657df" providerId="AD" clId="Web-{8B0DAEEA-56DF-6543-5466-9706AF2E6AC4}" dt="2023-06-23T15:06:44.075" v="5"/>
          <ac:spMkLst>
            <pc:docMk/>
            <pc:sldMk cId="315099273" sldId="282"/>
            <ac:spMk id="4111" creationId="{12269CEB-47FC-87A8-9FD1-A938A478366F}"/>
          </ac:spMkLst>
        </pc:spChg>
        <pc:picChg chg="add del">
          <ac:chgData name="Cameron, Donald" userId="S::dcameron@qa.com::bb530afb-d76a-48dc-8f54-1f1d419657df" providerId="AD" clId="Web-{8B0DAEEA-56DF-6543-5466-9706AF2E6AC4}" dt="2023-06-23T15:06:29.262" v="1"/>
          <ac:picMkLst>
            <pc:docMk/>
            <pc:sldMk cId="315099273" sldId="282"/>
            <ac:picMk id="4101" creationId="{06C41AA3-53FE-16A5-1CFC-4482BBB4990B}"/>
          </ac:picMkLst>
        </pc:picChg>
        <pc:picChg chg="add del">
          <ac:chgData name="Cameron, Donald" userId="S::dcameron@qa.com::bb530afb-d76a-48dc-8f54-1f1d419657df" providerId="AD" clId="Web-{8B0DAEEA-56DF-6543-5466-9706AF2E6AC4}" dt="2023-06-23T15:06:36.044" v="3"/>
          <ac:picMkLst>
            <pc:docMk/>
            <pc:sldMk cId="315099273" sldId="282"/>
            <ac:picMk id="4107" creationId="{EF43234D-2D13-1590-60BE-1804E922A25E}"/>
          </ac:picMkLst>
        </pc:picChg>
        <pc:picChg chg="add del">
          <ac:chgData name="Cameron, Donald" userId="S::dcameron@qa.com::bb530afb-d76a-48dc-8f54-1f1d419657df" providerId="AD" clId="Web-{8B0DAEEA-56DF-6543-5466-9706AF2E6AC4}" dt="2023-06-23T15:06:44.075" v="5"/>
          <ac:picMkLst>
            <pc:docMk/>
            <pc:sldMk cId="315099273" sldId="282"/>
            <ac:picMk id="4110" creationId="{3FBE9AA9-A25F-924C-0629-1B98D1AFB2A7}"/>
          </ac:picMkLst>
        </pc:picChg>
      </pc:sldChg>
      <pc:sldChg chg="modSp">
        <pc:chgData name="Cameron, Donald" userId="S::dcameron@qa.com::bb530afb-d76a-48dc-8f54-1f1d419657df" providerId="AD" clId="Web-{8B0DAEEA-56DF-6543-5466-9706AF2E6AC4}" dt="2023-06-23T15:08:34.595" v="28" actId="20577"/>
        <pc:sldMkLst>
          <pc:docMk/>
          <pc:sldMk cId="552015033" sldId="283"/>
        </pc:sldMkLst>
        <pc:spChg chg="mod">
          <ac:chgData name="Cameron, Donald" userId="S::dcameron@qa.com::bb530afb-d76a-48dc-8f54-1f1d419657df" providerId="AD" clId="Web-{8B0DAEEA-56DF-6543-5466-9706AF2E6AC4}" dt="2023-06-23T15:08:34.595" v="28" actId="20577"/>
          <ac:spMkLst>
            <pc:docMk/>
            <pc:sldMk cId="552015033" sldId="283"/>
            <ac:spMk id="5125" creationId="{00000000-0000-0000-0000-000000000000}"/>
          </ac:spMkLst>
        </pc:spChg>
      </pc:sldChg>
      <pc:sldChg chg="addSp delSp modSp mod modClrScheme chgLayout">
        <pc:chgData name="Cameron, Donald" userId="S::dcameron@qa.com::bb530afb-d76a-48dc-8f54-1f1d419657df" providerId="AD" clId="Web-{8B0DAEEA-56DF-6543-5466-9706AF2E6AC4}" dt="2023-06-23T15:12:23.884" v="66"/>
        <pc:sldMkLst>
          <pc:docMk/>
          <pc:sldMk cId="2837782351" sldId="284"/>
        </pc:sldMkLst>
        <pc:spChg chg="mod ord">
          <ac:chgData name="Cameron, Donald" userId="S::dcameron@qa.com::bb530afb-d76a-48dc-8f54-1f1d419657df" providerId="AD" clId="Web-{8B0DAEEA-56DF-6543-5466-9706AF2E6AC4}" dt="2023-06-23T15:12:23.884" v="66"/>
          <ac:spMkLst>
            <pc:docMk/>
            <pc:sldMk cId="2837782351" sldId="284"/>
            <ac:spMk id="6146" creationId="{00000000-0000-0000-0000-000000000000}"/>
          </ac:spMkLst>
        </pc:spChg>
        <pc:spChg chg="add del mod">
          <ac:chgData name="Cameron, Donald" userId="S::dcameron@qa.com::bb530afb-d76a-48dc-8f54-1f1d419657df" providerId="AD" clId="Web-{8B0DAEEA-56DF-6543-5466-9706AF2E6AC4}" dt="2023-06-23T15:11:02.819" v="58"/>
          <ac:spMkLst>
            <pc:docMk/>
            <pc:sldMk cId="2837782351" sldId="284"/>
            <ac:spMk id="6147" creationId="{00000000-0000-0000-0000-000000000000}"/>
          </ac:spMkLst>
        </pc:spChg>
        <pc:spChg chg="add del mod">
          <ac:chgData name="Cameron, Donald" userId="S::dcameron@qa.com::bb530afb-d76a-48dc-8f54-1f1d419657df" providerId="AD" clId="Web-{8B0DAEEA-56DF-6543-5466-9706AF2E6AC4}" dt="2023-06-23T15:10:30.989" v="45"/>
          <ac:spMkLst>
            <pc:docMk/>
            <pc:sldMk cId="2837782351" sldId="284"/>
            <ac:spMk id="6153" creationId="{9D7896CA-1375-C202-6710-DD2CAAE40B78}"/>
          </ac:spMkLst>
        </pc:spChg>
        <pc:spChg chg="add del mod">
          <ac:chgData name="Cameron, Donald" userId="S::dcameron@qa.com::bb530afb-d76a-48dc-8f54-1f1d419657df" providerId="AD" clId="Web-{8B0DAEEA-56DF-6543-5466-9706AF2E6AC4}" dt="2023-06-23T15:10:36.318" v="47"/>
          <ac:spMkLst>
            <pc:docMk/>
            <pc:sldMk cId="2837782351" sldId="284"/>
            <ac:spMk id="6156" creationId="{08ED5E20-BA92-9C9B-C7D8-0302A79AF002}"/>
          </ac:spMkLst>
        </pc:spChg>
        <pc:spChg chg="add del mod">
          <ac:chgData name="Cameron, Donald" userId="S::dcameron@qa.com::bb530afb-d76a-48dc-8f54-1f1d419657df" providerId="AD" clId="Web-{8B0DAEEA-56DF-6543-5466-9706AF2E6AC4}" dt="2023-06-23T15:10:44.130" v="49"/>
          <ac:spMkLst>
            <pc:docMk/>
            <pc:sldMk cId="2837782351" sldId="284"/>
            <ac:spMk id="6159" creationId="{35FB5616-3421-2EC2-FC6C-145064365221}"/>
          </ac:spMkLst>
        </pc:spChg>
        <pc:spChg chg="add del mod">
          <ac:chgData name="Cameron, Donald" userId="S::dcameron@qa.com::bb530afb-d76a-48dc-8f54-1f1d419657df" providerId="AD" clId="Web-{8B0DAEEA-56DF-6543-5466-9706AF2E6AC4}" dt="2023-06-23T15:10:46.537" v="51"/>
          <ac:spMkLst>
            <pc:docMk/>
            <pc:sldMk cId="2837782351" sldId="284"/>
            <ac:spMk id="6162" creationId="{9D7896CA-1375-C202-6710-DD2CAAE40B78}"/>
          </ac:spMkLst>
        </pc:spChg>
        <pc:spChg chg="add del mod">
          <ac:chgData name="Cameron, Donald" userId="S::dcameron@qa.com::bb530afb-d76a-48dc-8f54-1f1d419657df" providerId="AD" clId="Web-{8B0DAEEA-56DF-6543-5466-9706AF2E6AC4}" dt="2023-06-23T15:10:52.771" v="53"/>
          <ac:spMkLst>
            <pc:docMk/>
            <pc:sldMk cId="2837782351" sldId="284"/>
            <ac:spMk id="6165" creationId="{08ED5E20-BA92-9C9B-C7D8-0302A79AF002}"/>
          </ac:spMkLst>
        </pc:spChg>
        <pc:spChg chg="add del">
          <ac:chgData name="Cameron, Donald" userId="S::dcameron@qa.com::bb530afb-d76a-48dc-8f54-1f1d419657df" providerId="AD" clId="Web-{8B0DAEEA-56DF-6543-5466-9706AF2E6AC4}" dt="2023-06-23T15:10:56.490" v="55"/>
          <ac:spMkLst>
            <pc:docMk/>
            <pc:sldMk cId="2837782351" sldId="284"/>
            <ac:spMk id="6167" creationId="{68A63121-C483-3D27-C9AE-19BC1685E152}"/>
          </ac:spMkLst>
        </pc:spChg>
        <pc:spChg chg="add del">
          <ac:chgData name="Cameron, Donald" userId="S::dcameron@qa.com::bb530afb-d76a-48dc-8f54-1f1d419657df" providerId="AD" clId="Web-{8B0DAEEA-56DF-6543-5466-9706AF2E6AC4}" dt="2023-06-23T15:11:02.787" v="57"/>
          <ac:spMkLst>
            <pc:docMk/>
            <pc:sldMk cId="2837782351" sldId="284"/>
            <ac:spMk id="6170" creationId="{6611DE82-0E35-6794-DC91-230381ABE98D}"/>
          </ac:spMkLst>
        </pc:spChg>
        <pc:spChg chg="add mod">
          <ac:chgData name="Cameron, Donald" userId="S::dcameron@qa.com::bb530afb-d76a-48dc-8f54-1f1d419657df" providerId="AD" clId="Web-{8B0DAEEA-56DF-6543-5466-9706AF2E6AC4}" dt="2023-06-23T15:12:23.884" v="66"/>
          <ac:spMkLst>
            <pc:docMk/>
            <pc:sldMk cId="2837782351" sldId="284"/>
            <ac:spMk id="6173" creationId="{00000000-0000-0000-0000-000000000000}"/>
          </ac:spMkLst>
        </pc:spChg>
        <pc:spChg chg="add mod">
          <ac:chgData name="Cameron, Donald" userId="S::dcameron@qa.com::bb530afb-d76a-48dc-8f54-1f1d419657df" providerId="AD" clId="Web-{8B0DAEEA-56DF-6543-5466-9706AF2E6AC4}" dt="2023-06-23T15:12:23.884" v="66"/>
          <ac:spMkLst>
            <pc:docMk/>
            <pc:sldMk cId="2837782351" sldId="284"/>
            <ac:spMk id="6175" creationId="{08ED5E20-BA92-9C9B-C7D8-0302A79AF002}"/>
          </ac:spMkLst>
        </pc:spChg>
        <pc:graphicFrameChg chg="add del">
          <ac:chgData name="Cameron, Donald" userId="S::dcameron@qa.com::bb530afb-d76a-48dc-8f54-1f1d419657df" providerId="AD" clId="Web-{8B0DAEEA-56DF-6543-5466-9706AF2E6AC4}" dt="2023-06-23T15:10:56.490" v="55"/>
          <ac:graphicFrameMkLst>
            <pc:docMk/>
            <pc:sldMk cId="2837782351" sldId="284"/>
            <ac:graphicFrameMk id="6168" creationId="{5B793017-3463-C5BB-8EC8-53B1AA037848}"/>
          </ac:graphicFrameMkLst>
        </pc:graphicFrameChg>
        <pc:graphicFrameChg chg="add del">
          <ac:chgData name="Cameron, Donald" userId="S::dcameron@qa.com::bb530afb-d76a-48dc-8f54-1f1d419657df" providerId="AD" clId="Web-{8B0DAEEA-56DF-6543-5466-9706AF2E6AC4}" dt="2023-06-23T15:11:02.787" v="57"/>
          <ac:graphicFrameMkLst>
            <pc:docMk/>
            <pc:sldMk cId="2837782351" sldId="284"/>
            <ac:graphicFrameMk id="6171" creationId="{0C7E3D0C-7986-2984-4B72-D540B39E33B4}"/>
          </ac:graphicFrameMkLst>
        </pc:graphicFrameChg>
        <pc:picChg chg="add del">
          <ac:chgData name="Cameron, Donald" userId="S::dcameron@qa.com::bb530afb-d76a-48dc-8f54-1f1d419657df" providerId="AD" clId="Web-{8B0DAEEA-56DF-6543-5466-9706AF2E6AC4}" dt="2023-06-23T15:10:30.989" v="45"/>
          <ac:picMkLst>
            <pc:docMk/>
            <pc:sldMk cId="2837782351" sldId="284"/>
            <ac:picMk id="6149" creationId="{C0E4F224-F0F8-E6A9-E21D-9C4BF8A54EA0}"/>
          </ac:picMkLst>
        </pc:picChg>
        <pc:picChg chg="add del">
          <ac:chgData name="Cameron, Donald" userId="S::dcameron@qa.com::bb530afb-d76a-48dc-8f54-1f1d419657df" providerId="AD" clId="Web-{8B0DAEEA-56DF-6543-5466-9706AF2E6AC4}" dt="2023-06-23T15:10:36.318" v="47"/>
          <ac:picMkLst>
            <pc:docMk/>
            <pc:sldMk cId="2837782351" sldId="284"/>
            <ac:picMk id="6155" creationId="{EB7AA7CF-4E8A-C60E-B3A8-3E4D55B38F30}"/>
          </ac:picMkLst>
        </pc:picChg>
        <pc:picChg chg="add del">
          <ac:chgData name="Cameron, Donald" userId="S::dcameron@qa.com::bb530afb-d76a-48dc-8f54-1f1d419657df" providerId="AD" clId="Web-{8B0DAEEA-56DF-6543-5466-9706AF2E6AC4}" dt="2023-06-23T15:10:44.130" v="49"/>
          <ac:picMkLst>
            <pc:docMk/>
            <pc:sldMk cId="2837782351" sldId="284"/>
            <ac:picMk id="6158" creationId="{E9E5DEB5-691C-D456-9CF7-FAF67266E895}"/>
          </ac:picMkLst>
        </pc:picChg>
        <pc:picChg chg="add del">
          <ac:chgData name="Cameron, Donald" userId="S::dcameron@qa.com::bb530afb-d76a-48dc-8f54-1f1d419657df" providerId="AD" clId="Web-{8B0DAEEA-56DF-6543-5466-9706AF2E6AC4}" dt="2023-06-23T15:10:46.537" v="51"/>
          <ac:picMkLst>
            <pc:docMk/>
            <pc:sldMk cId="2837782351" sldId="284"/>
            <ac:picMk id="6161" creationId="{C0E4F224-F0F8-E6A9-E21D-9C4BF8A54EA0}"/>
          </ac:picMkLst>
        </pc:picChg>
        <pc:picChg chg="add del">
          <ac:chgData name="Cameron, Donald" userId="S::dcameron@qa.com::bb530afb-d76a-48dc-8f54-1f1d419657df" providerId="AD" clId="Web-{8B0DAEEA-56DF-6543-5466-9706AF2E6AC4}" dt="2023-06-23T15:10:52.771" v="53"/>
          <ac:picMkLst>
            <pc:docMk/>
            <pc:sldMk cId="2837782351" sldId="284"/>
            <ac:picMk id="6164" creationId="{EB7AA7CF-4E8A-C60E-B3A8-3E4D55B38F30}"/>
          </ac:picMkLst>
        </pc:picChg>
        <pc:picChg chg="add mod">
          <ac:chgData name="Cameron, Donald" userId="S::dcameron@qa.com::bb530afb-d76a-48dc-8f54-1f1d419657df" providerId="AD" clId="Web-{8B0DAEEA-56DF-6543-5466-9706AF2E6AC4}" dt="2023-06-23T15:12:23.884" v="66"/>
          <ac:picMkLst>
            <pc:docMk/>
            <pc:sldMk cId="2837782351" sldId="284"/>
            <ac:picMk id="6174" creationId="{EB7AA7CF-4E8A-C60E-B3A8-3E4D55B38F30}"/>
          </ac:picMkLst>
        </pc:picChg>
      </pc:sldChg>
      <pc:sldChg chg="modSp">
        <pc:chgData name="Cameron, Donald" userId="S::dcameron@qa.com::bb530afb-d76a-48dc-8f54-1f1d419657df" providerId="AD" clId="Web-{8B0DAEEA-56DF-6543-5466-9706AF2E6AC4}" dt="2023-06-23T15:14:15.935" v="71" actId="1076"/>
        <pc:sldMkLst>
          <pc:docMk/>
          <pc:sldMk cId="1533950639" sldId="285"/>
        </pc:sldMkLst>
        <pc:spChg chg="mod">
          <ac:chgData name="Cameron, Donald" userId="S::dcameron@qa.com::bb530afb-d76a-48dc-8f54-1f1d419657df" providerId="AD" clId="Web-{8B0DAEEA-56DF-6543-5466-9706AF2E6AC4}" dt="2023-06-23T15:14:12.106" v="70" actId="1076"/>
          <ac:spMkLst>
            <pc:docMk/>
            <pc:sldMk cId="1533950639" sldId="285"/>
            <ac:spMk id="7171" creationId="{00000000-0000-0000-0000-000000000000}"/>
          </ac:spMkLst>
        </pc:spChg>
        <pc:spChg chg="mod">
          <ac:chgData name="Cameron, Donald" userId="S::dcameron@qa.com::bb530afb-d76a-48dc-8f54-1f1d419657df" providerId="AD" clId="Web-{8B0DAEEA-56DF-6543-5466-9706AF2E6AC4}" dt="2023-06-23T15:14:15.935" v="71" actId="1076"/>
          <ac:spMkLst>
            <pc:docMk/>
            <pc:sldMk cId="1533950639" sldId="285"/>
            <ac:spMk id="7172" creationId="{00000000-0000-0000-0000-000000000000}"/>
          </ac:spMkLst>
        </pc:spChg>
      </pc:sldChg>
    </pc:docChg>
  </pc:docChgLst>
  <pc:docChgLst>
    <pc:chgData name="Cameron, Donald" userId="S::dcameron@qa.com::bb530afb-d76a-48dc-8f54-1f1d419657df" providerId="AD" clId="Web-{48B90920-2753-06E7-BCF0-D365CE16378B}"/>
    <pc:docChg chg="delSld">
      <pc:chgData name="Cameron, Donald" userId="S::dcameron@qa.com::bb530afb-d76a-48dc-8f54-1f1d419657df" providerId="AD" clId="Web-{48B90920-2753-06E7-BCF0-D365CE16378B}" dt="2023-08-22T16:13:00.223" v="0"/>
      <pc:docMkLst>
        <pc:docMk/>
      </pc:docMkLst>
      <pc:sldChg chg="del">
        <pc:chgData name="Cameron, Donald" userId="S::dcameron@qa.com::bb530afb-d76a-48dc-8f54-1f1d419657df" providerId="AD" clId="Web-{48B90920-2753-06E7-BCF0-D365CE16378B}" dt="2023-08-22T16:13:00.223" v="0"/>
        <pc:sldMkLst>
          <pc:docMk/>
          <pc:sldMk cId="552015033"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22/08/2023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22/08/2023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132735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p:cNvSpPr>
            <a:spLocks noGrp="1" noChangeArrowheads="1"/>
          </p:cNvSpPr>
          <p:nvPr>
            <p:ph type="body" idx="1"/>
          </p:nvPr>
        </p:nvSpPr>
        <p:spPr/>
        <p:txBody>
          <a:bodyPr/>
          <a:lstStyle/>
          <a:p>
            <a:r>
              <a:rPr lang="en-GB"/>
              <a:t>The second example above can match nine different possibilities.</a:t>
            </a:r>
          </a:p>
          <a:p>
            <a:r>
              <a:rPr lang="en-GB"/>
              <a:t>A second effect of the parenthesis-notation is that they capture the matched text in the groups list, which we see later.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9210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The $ anchor is special: if you use /00$/, it will match either two zeroes at the end of the search text, or two zeroes followed by a newline at the end of a search text. (it automatically ignores a new-line at the end of a line).</a:t>
            </a:r>
          </a:p>
          <a:p>
            <a:r>
              <a:rPr lang="en-GB" dirty="0"/>
              <a:t>When the ^ character is used anywhere except at the start of a pattern, it indicates a normal ^ character. </a:t>
            </a:r>
          </a:p>
          <a:p>
            <a:r>
              <a:rPr lang="en-GB" dirty="0"/>
              <a:t>When you have a search text that contains multiple lines, the ^ and $ anchors apply to the whole of the text. If you use the m flag (see later), they will be applied to each individual line within the search text. For single-line matches, this is of no importance, but for multi-line matches genuine start of text can be marked with \A, and end of text with \Z.</a:t>
            </a:r>
          </a:p>
          <a:p>
            <a:r>
              <a:rPr lang="en-GB" dirty="0"/>
              <a:t>In addition to the start and end of line anchors, we have the word anchor, \b.  I</a:t>
            </a:r>
            <a:r>
              <a:rPr lang="en-US" dirty="0"/>
              <a:t>t indicates a word boundary (either the beginning or the end of a word), but, like ^ and $, does not take up any space. Exactly what constitutes a word boundary is, however, not always intuitive when it comes to apostrophes. The non-word boundary anchor, \B is used when we explicitly want the text imbedded in another word.</a:t>
            </a:r>
          </a:p>
          <a:p>
            <a:r>
              <a:rPr lang="en-US" dirty="0"/>
              <a:t>Beware! When used in square brackets (a character class) \b means a single back-space character!</a:t>
            </a:r>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7094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The character classes work as in </a:t>
            </a:r>
            <a:r>
              <a:rPr lang="en-GB" dirty="0" err="1"/>
              <a:t>sed</a:t>
            </a:r>
            <a:r>
              <a:rPr lang="en-GB" dirty="0"/>
              <a:t> and </a:t>
            </a:r>
            <a:r>
              <a:rPr lang="en-GB" dirty="0" err="1"/>
              <a:t>awk</a:t>
            </a:r>
            <a:r>
              <a:rPr lang="en-GB" dirty="0"/>
              <a:t>, however the typed character classes may also be used, so [\da-</a:t>
            </a:r>
            <a:r>
              <a:rPr lang="en-GB" dirty="0" err="1"/>
              <a:t>fA</a:t>
            </a:r>
            <a:r>
              <a:rPr lang="en-GB" dirty="0"/>
              <a:t>-F] matches any hexadecimal digit. Note that the character classes may vary with the locale, depending on which flags are set.</a:t>
            </a:r>
          </a:p>
          <a:p>
            <a:r>
              <a:rPr lang="en-GB" dirty="0"/>
              <a:t>There are other \ functions, for example:</a:t>
            </a:r>
          </a:p>
          <a:p>
            <a:pPr lvl="1"/>
            <a:r>
              <a:rPr lang="en-GB" dirty="0"/>
              <a:t>\G	Continue where previous match left off</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0643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It would be tempting to state that the short names are the initial letter of the long name, and that the RE syntax is just the short name in lowercase. You can see that this is not the case, the S and X flags are there for compatibility with other RE engines.</a:t>
            </a:r>
          </a:p>
          <a:p>
            <a:r>
              <a:rPr lang="en-GB" dirty="0"/>
              <a:t>The optional </a:t>
            </a:r>
            <a:r>
              <a:rPr lang="en-GB" i="1" dirty="0"/>
              <a:t>flags</a:t>
            </a:r>
            <a:r>
              <a:rPr lang="en-GB" dirty="0"/>
              <a:t> parameter was added to the </a:t>
            </a:r>
            <a:r>
              <a:rPr lang="en-GB" dirty="0">
                <a:latin typeface="Courier New"/>
                <a:cs typeface="Courier New"/>
              </a:rPr>
              <a:t>re</a:t>
            </a:r>
            <a:r>
              <a:rPr lang="en-GB" dirty="0"/>
              <a:t> methods at Python 3.1.</a:t>
            </a:r>
          </a:p>
          <a:p>
            <a:r>
              <a:rPr lang="en-GB" dirty="0"/>
              <a:t>The first two examples combine the IGNORECASE and MULTILINE flags.   They look for 'john' in any case at the start of the text </a:t>
            </a:r>
            <a:r>
              <a:rPr lang="en-GB" i="1" dirty="0"/>
              <a:t>or</a:t>
            </a:r>
            <a:r>
              <a:rPr lang="en-GB" dirty="0"/>
              <a:t> immediately after a new-line character. The third example is a </a:t>
            </a:r>
            <a:r>
              <a:rPr lang="en-GB" i="1" dirty="0"/>
              <a:t>modifier span </a:t>
            </a:r>
            <a:r>
              <a:rPr lang="en-GB" dirty="0"/>
              <a:t>and only applies the </a:t>
            </a:r>
            <a:r>
              <a:rPr lang="en-GB" dirty="0" err="1">
                <a:latin typeface="Courier New"/>
                <a:cs typeface="Courier New"/>
              </a:rPr>
              <a:t>i</a:t>
            </a:r>
            <a:r>
              <a:rPr lang="en-GB" dirty="0"/>
              <a:t> (ignore case) to the letter j – so John or john but not JOHN.</a:t>
            </a:r>
          </a:p>
          <a:p>
            <a:r>
              <a:rPr lang="en-GB" dirty="0"/>
              <a:t>When embedded in the RE the single characters can be in any order. When using the re module attribute flags, they are combined with a binary OR |, also in any order. The flags and embedded attributes may be mixed, but that might make the RE even more confusing.</a:t>
            </a:r>
          </a:p>
          <a:p>
            <a:r>
              <a:rPr lang="en-GB" dirty="0"/>
              <a:t>There are two additional flags not shown on the slide. From Python 3.5, they are deprecated, and from 3.6 are only supported for byte objects. There are included for backward compatibility and are not recommended:</a:t>
            </a:r>
          </a:p>
        </p:txBody>
      </p:sp>
      <p:graphicFrame>
        <p:nvGraphicFramePr>
          <p:cNvPr id="5" name="Group 93"/>
          <p:cNvGraphicFramePr>
            <a:graphicFrameLocks/>
          </p:cNvGraphicFramePr>
          <p:nvPr/>
        </p:nvGraphicFramePr>
        <p:xfrm>
          <a:off x="698499" y="8065553"/>
          <a:ext cx="5376334" cy="946251"/>
        </p:xfrm>
        <a:graphic>
          <a:graphicData uri="http://schemas.openxmlformats.org/drawingml/2006/table">
            <a:tbl>
              <a:tblPr/>
              <a:tblGrid>
                <a:gridCol w="1063341">
                  <a:extLst>
                    <a:ext uri="{9D8B030D-6E8A-4147-A177-3AD203B41FA5}">
                      <a16:colId xmlns:a16="http://schemas.microsoft.com/office/drawing/2014/main" val="20000"/>
                    </a:ext>
                  </a:extLst>
                </a:gridCol>
                <a:gridCol w="626080">
                  <a:extLst>
                    <a:ext uri="{9D8B030D-6E8A-4147-A177-3AD203B41FA5}">
                      <a16:colId xmlns:a16="http://schemas.microsoft.com/office/drawing/2014/main" val="20001"/>
                    </a:ext>
                  </a:extLst>
                </a:gridCol>
                <a:gridCol w="596580">
                  <a:extLst>
                    <a:ext uri="{9D8B030D-6E8A-4147-A177-3AD203B41FA5}">
                      <a16:colId xmlns:a16="http://schemas.microsoft.com/office/drawing/2014/main" val="20002"/>
                    </a:ext>
                  </a:extLst>
                </a:gridCol>
                <a:gridCol w="3090333">
                  <a:extLst>
                    <a:ext uri="{9D8B030D-6E8A-4147-A177-3AD203B41FA5}">
                      <a16:colId xmlns:a16="http://schemas.microsoft.com/office/drawing/2014/main" val="20003"/>
                    </a:ext>
                  </a:extLst>
                </a:gridCol>
              </a:tblGrid>
              <a:tr h="0">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dirty="0">
                          <a:ln>
                            <a:noFill/>
                          </a:ln>
                          <a:solidFill>
                            <a:schemeClr val="tx1"/>
                          </a:solidFill>
                          <a:effectLst/>
                          <a:latin typeface="Arial" charset="0"/>
                        </a:rPr>
                        <a:t>Long name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Short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1" i="0" u="none" strike="noStrike" cap="none" normalizeH="0" baseline="0">
                          <a:ln>
                            <a:noFill/>
                          </a:ln>
                          <a:solidFill>
                            <a:schemeClr val="tx1"/>
                          </a:solidFill>
                          <a:effectLst/>
                          <a:latin typeface="Arial" charset="0"/>
                        </a:rPr>
                        <a:t>RE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endParaRPr kumimoji="0" lang="en-US" sz="1200" b="1"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36595">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re.ASCII</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re.A</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do not include Unicode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re.LOCALE</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err="1">
                          <a:ln>
                            <a:noFill/>
                          </a:ln>
                          <a:solidFill>
                            <a:schemeClr val="tx1"/>
                          </a:solidFill>
                          <a:effectLst/>
                          <a:latin typeface="Courier New" panose="02070309020205020404" pitchFamily="49" charset="0"/>
                        </a:rPr>
                        <a:t>re.L</a:t>
                      </a:r>
                      <a:endParaRPr kumimoji="0" lang="en-GB" sz="1200" b="0" i="0" u="none" strike="noStrike" cap="none" normalizeH="0" baseline="0" dirty="0">
                        <a:ln>
                          <a:noFill/>
                        </a:ln>
                        <a:solidFill>
                          <a:schemeClr val="tx1"/>
                        </a:solidFill>
                        <a:effectLst/>
                        <a:latin typeface="Courier New" panose="02070309020205020404" pitchFamily="49"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Courier New" panose="02070309020205020404" pitchFamily="49" charset="0"/>
                        </a:rPr>
                        <a:t>(?L)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200" b="0" i="0" u="none" strike="noStrike" cap="none" normalizeH="0" baseline="0" dirty="0">
                          <a:ln>
                            <a:noFill/>
                          </a:ln>
                          <a:solidFill>
                            <a:schemeClr val="tx1"/>
                          </a:solidFill>
                          <a:effectLst/>
                          <a:latin typeface="Arial" charset="0"/>
                        </a:rPr>
                        <a:t>Class shortcuts are locale sensitive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95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a:t>The repeat-quantifiers described here are greedy: they eat as much as possible, while not breaking the rest of the pattern.</a:t>
            </a:r>
          </a:p>
          <a:p>
            <a:r>
              <a:rPr lang="en-GB"/>
              <a:t>If we have the text ‘The dog eats dog-food’, then the pattern </a:t>
            </a:r>
          </a:p>
          <a:p>
            <a:r>
              <a:rPr lang="en-GB"/>
              <a:t>	'The.*dog'</a:t>
            </a:r>
          </a:p>
          <a:p>
            <a:r>
              <a:rPr lang="en-GB"/>
              <a:t>will match the text ‘The dog eats dog’.</a:t>
            </a:r>
          </a:p>
          <a:p>
            <a:r>
              <a:rPr lang="en-GB"/>
              <a:t>Python also supports minimal repeat-quantifiers, that eat the least amount possible while still making the match work. This is achieved by appending a question mark ? after the repeat quantifier.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9190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type="body" idx="1"/>
          </p:nvPr>
        </p:nvSpPr>
        <p:spPr/>
        <p:txBody>
          <a:bodyPr/>
          <a:lstStyle/>
          <a:p>
            <a:r>
              <a:rPr lang="en-GB"/>
              <a:t>In their simplest form, quantifiers specify the number of characters, for example, to match a line of at least 80 characters:</a:t>
            </a:r>
          </a:p>
          <a:p>
            <a:pPr lvl="1"/>
            <a:r>
              <a:rPr lang="en-GB"/>
              <a:t>.{80,}</a:t>
            </a:r>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2616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en-US" dirty="0"/>
              <a:t>Python supports the use of parentheses to group a number of characters or regular expressions into a single unit and then apply a regular expression quantifier to the entire group. This can be useful when the pattern consists of recurring blocks of text or words. </a:t>
            </a:r>
          </a:p>
          <a:p>
            <a:r>
              <a:rPr lang="en-US" dirty="0"/>
              <a:t>The group in parentheses is also known as a capturing parentheses group. Text inside parentheses may be referred to later in the RE as a back-reference. This is done by the use of r'\1', r'\2' etc. to refer to the contents of the first and second sets of parentheses. If you nest parentheses, the order of the opening parenthesis is the order in which the back-references are allocated. Make sure you use 'raw' strings for the back-references, since '\1' is itself a special character.</a:t>
            </a:r>
          </a:p>
          <a:p>
            <a:r>
              <a:rPr lang="en-US" dirty="0"/>
              <a:t>The alternative back-reference syntax using r'\g&lt;1&gt;', r'\g&lt;2&gt;' etc. is a Python extension, and is associated with named captures (see the Advanced Regular Expressions appendix). It has the additional feature of supporting group 0 (zero) in r'\g&lt;0&gt;', which represents the whole of the matched string (r'\0' is not supported).</a:t>
            </a:r>
          </a:p>
          <a:p>
            <a:r>
              <a:rPr lang="en-US" dirty="0"/>
              <a:t>The use of many back-references in a RE will cause Python to work harder and increase the time taken to find a match. Use sparingly!</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04310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By default, most re methods search for the first (leftmost) occurrence of a pattern. These methods work on all occurrences and return either a list or an iterator to the occurrences. These are particularly useful for repeated patterns over multiple lines.</a:t>
            </a:r>
          </a:p>
          <a:p>
            <a:r>
              <a:rPr lang="en-GB" dirty="0"/>
              <a:t>The </a:t>
            </a:r>
            <a:r>
              <a:rPr lang="en-GB" dirty="0" err="1">
                <a:latin typeface="Courier New" pitchFamily="49" charset="0"/>
              </a:rPr>
              <a:t>findall</a:t>
            </a:r>
            <a:r>
              <a:rPr lang="en-GB" dirty="0"/>
              <a:t> method was added in Python 2.2. </a:t>
            </a:r>
          </a:p>
        </p:txBody>
      </p:sp>
    </p:spTree>
    <p:extLst>
      <p:ext uri="{BB962C8B-B14F-4D97-AF65-F5344CB8AC3E}">
        <p14:creationId xmlns:p14="http://schemas.microsoft.com/office/powerpoint/2010/main" val="32783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8721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Rot="1" noChangeAspect="1" noChangeArrowheads="1" noTextEdit="1"/>
          </p:cNvSpPr>
          <p:nvPr>
            <p:ph type="sldImg"/>
          </p:nvPr>
        </p:nvSpPr>
        <p:spPr>
          <a:ln/>
        </p:spPr>
      </p:sp>
      <p:sp>
        <p:nvSpPr>
          <p:cNvPr id="2355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0614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ChangeArrowheads="1"/>
          </p:cNvSpPr>
          <p:nvPr/>
        </p:nvSpPr>
        <p:spPr bwMode="auto">
          <a:xfrm>
            <a:off x="3849688" y="11113"/>
            <a:ext cx="2944812"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4582" name="Rectangle 3"/>
          <p:cNvSpPr>
            <a:spLocks noChangeArrowheads="1"/>
          </p:cNvSpPr>
          <p:nvPr/>
        </p:nvSpPr>
        <p:spPr bwMode="auto">
          <a:xfrm>
            <a:off x="0" y="9444039"/>
            <a:ext cx="294322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4583" name="Rectangle 4"/>
          <p:cNvSpPr>
            <a:spLocks noChangeArrowheads="1"/>
          </p:cNvSpPr>
          <p:nvPr/>
        </p:nvSpPr>
        <p:spPr bwMode="auto">
          <a:xfrm>
            <a:off x="0" y="11113"/>
            <a:ext cx="294322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24585" name="Rectangle 6"/>
          <p:cNvSpPr>
            <a:spLocks noGrp="1" noChangeArrowheads="1"/>
          </p:cNvSpPr>
          <p:nvPr>
            <p:ph type="body" idx="1"/>
          </p:nvPr>
        </p:nvSpPr>
        <p:spPr/>
        <p:txBody>
          <a:bodyPr/>
          <a:lstStyle/>
          <a:p>
            <a:r>
              <a:rPr lang="en-GB" dirty="0"/>
              <a:t>Regular Expressions are commonly used in UNIX command-line tools, and are also present in </a:t>
            </a:r>
            <a:r>
              <a:rPr lang="en-GB" dirty="0" err="1"/>
              <a:t>.Net</a:t>
            </a:r>
            <a:r>
              <a:rPr lang="en-GB" dirty="0"/>
              <a:t>. Most programming languages support them in one form or another, either built-in or through an external library.</a:t>
            </a:r>
          </a:p>
          <a:p>
            <a:r>
              <a:rPr lang="en-GB" dirty="0"/>
              <a:t>They have a reputation for being difficult to understand, but they are well worth the effort to learn.</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4877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Python regular expressions are very powerful, yet are easy to learn if you are familiar with tools like </a:t>
            </a:r>
            <a:r>
              <a:rPr lang="en-GB" dirty="0" err="1"/>
              <a:t>grep</a:t>
            </a:r>
            <a:r>
              <a:rPr lang="en-GB" dirty="0"/>
              <a:t>, vi, </a:t>
            </a:r>
            <a:r>
              <a:rPr lang="en-GB" dirty="0" err="1"/>
              <a:t>sed</a:t>
            </a:r>
            <a:r>
              <a:rPr lang="en-GB" dirty="0"/>
              <a:t> and </a:t>
            </a:r>
            <a:r>
              <a:rPr lang="en-GB" dirty="0" err="1"/>
              <a:t>awk</a:t>
            </a:r>
            <a:r>
              <a:rPr lang="en-GB" dirty="0"/>
              <a:t>. Python uses Extended Regular Expressions (ERE), whereas many UNIX tools, like </a:t>
            </a:r>
            <a:r>
              <a:rPr lang="en-GB" dirty="0" err="1"/>
              <a:t>grep</a:t>
            </a:r>
            <a:r>
              <a:rPr lang="en-GB" dirty="0"/>
              <a:t>, use Basic Regular Expression (</a:t>
            </a:r>
            <a:r>
              <a:rPr lang="en-GB" dirty="0" err="1"/>
              <a:t>BRE</a:t>
            </a:r>
            <a:r>
              <a:rPr lang="en-GB" dirty="0"/>
              <a:t>) syntax. The most noticeable difference is that </a:t>
            </a:r>
            <a:r>
              <a:rPr lang="en-GB" dirty="0" err="1"/>
              <a:t>BREs</a:t>
            </a:r>
            <a:r>
              <a:rPr lang="en-GB" dirty="0"/>
              <a:t> need to 'escape' (backslash) parentheses and braces, but thankfully we do not need that in Python. </a:t>
            </a:r>
          </a:p>
          <a:p>
            <a:r>
              <a:rPr lang="en-GB" dirty="0"/>
              <a:t>Here is an overview of the most important differences between </a:t>
            </a:r>
            <a:r>
              <a:rPr lang="en-GB" dirty="0" err="1"/>
              <a:t>grep</a:t>
            </a:r>
            <a:r>
              <a:rPr lang="en-GB" dirty="0"/>
              <a:t>/</a:t>
            </a:r>
            <a:r>
              <a:rPr lang="en-GB" dirty="0" err="1"/>
              <a:t>sed</a:t>
            </a:r>
            <a:r>
              <a:rPr lang="en-GB" dirty="0"/>
              <a:t>/</a:t>
            </a:r>
            <a:r>
              <a:rPr lang="en-GB" dirty="0" err="1"/>
              <a:t>awk</a:t>
            </a:r>
            <a:r>
              <a:rPr lang="en-GB" dirty="0"/>
              <a:t> and Python regular expressions:</a:t>
            </a:r>
          </a:p>
          <a:p>
            <a:pPr lvl="1"/>
            <a:r>
              <a:rPr lang="en-GB" dirty="0"/>
              <a:t> Python </a:t>
            </a:r>
            <a:r>
              <a:rPr lang="en-GB" dirty="0" err="1"/>
              <a:t>REs</a:t>
            </a:r>
            <a:r>
              <a:rPr lang="en-GB" dirty="0"/>
              <a:t> can be applied across multiple lines, so you can match a group of lines that match specific large patterns, without having to keep track of state yourself.</a:t>
            </a:r>
          </a:p>
          <a:p>
            <a:pPr lvl="1"/>
            <a:r>
              <a:rPr lang="en-GB" dirty="0"/>
              <a:t> Python substitution expressions allow you to use variables in the search text, including dictionary and list lookups using parts of the pattern just being matched. You can even replace a pattern by the result of a function or subroutine, being called with selected parts of the pattern being replaced.</a:t>
            </a:r>
          </a:p>
          <a:p>
            <a:pPr lvl="1"/>
            <a:r>
              <a:rPr lang="en-GB" dirty="0"/>
              <a:t>Python patterns can be self-referencing: you can build a pattern of multiple parts, and then say ‘between these two expressions, I want to match whatever I am currently matching at sub-pattern x’.</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7630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 examples listed above cover the most common regular expression meta-characters. If you are new to regular expressions, this is a good table to remember.</a:t>
            </a:r>
          </a:p>
          <a:p>
            <a:r>
              <a:rPr lang="en-GB" dirty="0"/>
              <a:t>The expression Character Class is introduced here. A Character Class may be specified in the 'traditional' way as show, using the square brackets [ ].  </a:t>
            </a:r>
          </a:p>
          <a:p>
            <a:r>
              <a:rPr lang="en-GB" dirty="0"/>
              <a:t>Note that meta-characters used inside […] are different to those used outside. Escaped meta-characters (those prefixed with /) are literals, as are meta-characters inside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1972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p:txBody>
          <a:bodyPr/>
          <a:lstStyle/>
          <a:p>
            <a:r>
              <a:rPr lang="en-GB" dirty="0"/>
              <a:t>The examples listed above cover the most common regular expression meta-characters. If you are new to regular expressions, this is a good table to remember.</a:t>
            </a:r>
          </a:p>
          <a:p>
            <a:r>
              <a:rPr lang="en-GB" dirty="0"/>
              <a:t>The expression Character Class is introduced here. A Character Class may be specified in the 'traditional' way as show, using the square brackets [ ].  </a:t>
            </a:r>
          </a:p>
          <a:p>
            <a:r>
              <a:rPr lang="en-GB" dirty="0"/>
              <a:t>Note that meta-characters used inside […] are different to those used outside. Escaped meta-characters (those prefixed with /) are literals, as are meta-characters inside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8253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1"/>
          </p:nvPr>
        </p:nvSpPr>
        <p:spPr/>
        <p:txBody>
          <a:bodyPr/>
          <a:lstStyle/>
          <a:p>
            <a:r>
              <a:rPr lang="en-GB" dirty="0"/>
              <a:t>Importing the </a:t>
            </a:r>
            <a:r>
              <a:rPr lang="en-GB" dirty="0">
                <a:latin typeface="Courier New"/>
                <a:cs typeface="Courier New"/>
              </a:rPr>
              <a:t>re</a:t>
            </a:r>
            <a:r>
              <a:rPr lang="en-GB" dirty="0"/>
              <a:t> module allows methods on the re class to be called, with search and match being the most common. The </a:t>
            </a:r>
            <a:r>
              <a:rPr lang="en-GB" dirty="0" err="1">
                <a:latin typeface="Courier New"/>
                <a:cs typeface="Courier New"/>
              </a:rPr>
              <a:t>fullmatch</a:t>
            </a:r>
            <a:r>
              <a:rPr lang="en-GB" dirty="0"/>
              <a:t> method was introduced at Python 3.4. They all return an object of class </a:t>
            </a:r>
            <a:r>
              <a:rPr lang="en-GB" dirty="0" err="1">
                <a:latin typeface="Courier New"/>
                <a:cs typeface="Courier New"/>
              </a:rPr>
              <a:t>MatchObject</a:t>
            </a:r>
            <a:r>
              <a:rPr lang="en-GB" dirty="0">
                <a:latin typeface="Courier New"/>
                <a:cs typeface="Courier New"/>
              </a:rPr>
              <a:t>.</a:t>
            </a:r>
          </a:p>
          <a:p>
            <a:r>
              <a:rPr lang="en-US" dirty="0"/>
              <a:t>The group in parentheses is also known as a </a:t>
            </a:r>
            <a:r>
              <a:rPr lang="en-US" i="1" dirty="0"/>
              <a:t>capturing parentheses group</a:t>
            </a:r>
            <a:r>
              <a:rPr lang="en-US" dirty="0"/>
              <a:t>. Text inside parentheses may be referred to later in the RE as a back-reference. </a:t>
            </a:r>
            <a:r>
              <a:rPr lang="en-GB" dirty="0"/>
              <a:t>A useful method is </a:t>
            </a:r>
            <a:r>
              <a:rPr lang="en-GB" dirty="0">
                <a:latin typeface="Courier New"/>
                <a:cs typeface="Courier New"/>
              </a:rPr>
              <a:t>groups()</a:t>
            </a:r>
            <a:r>
              <a:rPr lang="en-GB" dirty="0"/>
              <a:t>, which returns a tuple containing the matched text, and may be used like back-references. Other methods include </a:t>
            </a:r>
            <a:r>
              <a:rPr lang="en-GB" dirty="0">
                <a:latin typeface="Courier New"/>
                <a:cs typeface="Courier New"/>
              </a:rPr>
              <a:t>start()</a:t>
            </a:r>
            <a:r>
              <a:rPr lang="en-GB" dirty="0"/>
              <a:t> and </a:t>
            </a:r>
            <a:r>
              <a:rPr lang="en-GB" dirty="0">
                <a:latin typeface="Courier New"/>
                <a:cs typeface="Courier New"/>
              </a:rPr>
              <a:t>end()</a:t>
            </a:r>
            <a:r>
              <a:rPr lang="en-GB" dirty="0"/>
              <a:t>, which return the positions of the match, and </a:t>
            </a:r>
            <a:r>
              <a:rPr lang="en-GB" dirty="0">
                <a:latin typeface="Courier New"/>
                <a:cs typeface="Courier New"/>
              </a:rPr>
              <a:t>group()</a:t>
            </a:r>
            <a:r>
              <a:rPr lang="en-GB" dirty="0"/>
              <a:t> which returns the matched string. There are several </a:t>
            </a:r>
            <a:r>
              <a:rPr lang="en-GB" dirty="0" err="1">
                <a:latin typeface="Courier New"/>
                <a:cs typeface="Courier New"/>
              </a:rPr>
              <a:t>MatchObject</a:t>
            </a:r>
            <a:r>
              <a:rPr lang="en-GB" dirty="0"/>
              <a:t> attributes, including </a:t>
            </a:r>
            <a:r>
              <a:rPr lang="en-GB" dirty="0">
                <a:latin typeface="Courier New"/>
                <a:cs typeface="Courier New"/>
              </a:rPr>
              <a:t>re</a:t>
            </a:r>
            <a:r>
              <a:rPr lang="en-GB" dirty="0"/>
              <a:t>, which gives the original regular expression, and </a:t>
            </a:r>
            <a:r>
              <a:rPr lang="en-GB" dirty="0">
                <a:latin typeface="Courier New"/>
                <a:cs typeface="Courier New"/>
              </a:rPr>
              <a:t>string</a:t>
            </a:r>
            <a:r>
              <a:rPr lang="en-GB" dirty="0"/>
              <a:t> which gives the original input.</a:t>
            </a:r>
          </a:p>
          <a:p>
            <a:r>
              <a:rPr lang="en-GB" dirty="0"/>
              <a:t>If the search (or match) failed to find the pattern then the empty object None is returned, which is false in Boolean context and a </a:t>
            </a:r>
            <a:r>
              <a:rPr lang="en-GB" dirty="0" err="1">
                <a:latin typeface="Courier New"/>
                <a:cs typeface="Courier New"/>
              </a:rPr>
              <a:t>re.error</a:t>
            </a:r>
            <a:r>
              <a:rPr lang="en-GB" dirty="0"/>
              <a:t> exception (enhanced in Python 3.5) is raised.</a:t>
            </a:r>
          </a:p>
          <a:p>
            <a:r>
              <a:rPr lang="en-GB" dirty="0"/>
              <a:t>Python RE syntax is like that used by lower level language libraries, such as the GNU C regex package.</a:t>
            </a:r>
          </a:p>
          <a:p>
            <a:r>
              <a:rPr lang="en-GB" dirty="0"/>
              <a:t>We can compile our REs for efficiency, for example:</a:t>
            </a:r>
          </a:p>
          <a:p>
            <a:pPr lvl="1">
              <a:spcBef>
                <a:spcPts val="0"/>
              </a:spcBef>
            </a:pPr>
            <a:r>
              <a:rPr lang="en-GB" dirty="0" err="1">
                <a:latin typeface="Courier New" panose="02070309020205020404" pitchFamily="49" charset="0"/>
                <a:cs typeface="Courier New" panose="02070309020205020404" pitchFamily="49" charset="0"/>
              </a:rPr>
              <a:t>reobj</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re.compile</a:t>
            </a:r>
            <a:r>
              <a:rPr lang="en-GB" dirty="0">
                <a:latin typeface="Courier New" panose="02070309020205020404" pitchFamily="49" charset="0"/>
                <a:cs typeface="Courier New" panose="02070309020205020404" pitchFamily="49" charset="0"/>
              </a:rPr>
              <a:t> (r"([Ii]).*(\1)")</a:t>
            </a:r>
          </a:p>
          <a:p>
            <a:pPr lvl="1">
              <a:spcBef>
                <a:spcPts val="0"/>
              </a:spcBef>
            </a:pPr>
            <a:r>
              <a:rPr lang="en-GB" dirty="0">
                <a:latin typeface="Courier New" panose="02070309020205020404" pitchFamily="49" charset="0"/>
                <a:cs typeface="Courier New" panose="02070309020205020404" pitchFamily="49" charset="0"/>
              </a:rPr>
              <a:t>for line in file:</a:t>
            </a:r>
          </a:p>
          <a:p>
            <a:pPr lvl="1">
              <a:spcBef>
                <a:spcPts val="0"/>
              </a:spcBef>
            </a:pPr>
            <a:r>
              <a:rPr lang="en-GB" dirty="0">
                <a:latin typeface="Courier New" panose="02070309020205020404" pitchFamily="49" charset="0"/>
                <a:cs typeface="Courier New" panose="02070309020205020404" pitchFamily="49" charset="0"/>
              </a:rPr>
              <a:t>    m = </a:t>
            </a:r>
            <a:r>
              <a:rPr lang="en-GB" dirty="0" err="1">
                <a:latin typeface="Courier New" panose="02070309020205020404" pitchFamily="49" charset="0"/>
                <a:cs typeface="Courier New" panose="02070309020205020404" pitchFamily="49" charset="0"/>
              </a:rPr>
              <a:t>reobj.match</a:t>
            </a:r>
            <a:r>
              <a:rPr lang="en-GB" dirty="0">
                <a:latin typeface="Courier New" panose="02070309020205020404" pitchFamily="49" charset="0"/>
                <a:cs typeface="Courier New" panose="02070309020205020404" pitchFamily="49" charset="0"/>
              </a:rPr>
              <a:t>(line)</a:t>
            </a:r>
          </a:p>
          <a:p>
            <a:pPr lvl="1">
              <a:spcBef>
                <a:spcPts val="0"/>
              </a:spcBef>
            </a:pPr>
            <a:r>
              <a:rPr lang="en-GB" dirty="0">
                <a:latin typeface="Courier New" panose="02070309020205020404" pitchFamily="49" charset="0"/>
                <a:cs typeface="Courier New" panose="02070309020205020404" pitchFamily="49" charset="0"/>
              </a:rPr>
              <a:t>    if m:</a:t>
            </a:r>
          </a:p>
          <a:p>
            <a:pPr lvl="1">
              <a:spcBef>
                <a:spcPts val="0"/>
              </a:spcBef>
            </a:pPr>
            <a:r>
              <a:rPr lang="en-GB" dirty="0">
                <a:latin typeface="Courier New" panose="02070309020205020404" pitchFamily="49" charset="0"/>
                <a:cs typeface="Courier New" panose="02070309020205020404" pitchFamily="49" charset="0"/>
              </a:rPr>
              <a:t>        print(</a:t>
            </a:r>
            <a:r>
              <a:rPr lang="en-GB" dirty="0" err="1">
                <a:latin typeface="Courier New" panose="02070309020205020404" pitchFamily="49" charset="0"/>
                <a:cs typeface="Courier New" panose="02070309020205020404" pitchFamily="49" charset="0"/>
              </a:rPr>
              <a:t>m.string</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m.start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m.end</a:t>
            </a:r>
            <a:r>
              <a:rPr lang="en-GB" dirty="0">
                <a:latin typeface="Courier New" panose="02070309020205020404" pitchFamily="49" charset="0"/>
                <a:cs typeface="Courier New" panose="02070309020205020404" pitchFamily="49" charset="0"/>
              </a:rPr>
              <a:t>()])</a:t>
            </a:r>
          </a:p>
          <a:p>
            <a:r>
              <a:rPr lang="en-GB" dirty="0"/>
              <a:t>Notice the use of raw strings (r"…"), these mean we do not have to escape (\) special characters like brackets and braces – particularly useful with Regular Expressions.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0506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Substitution is reminiscent of </a:t>
            </a:r>
            <a:r>
              <a:rPr lang="en-GB" dirty="0" err="1"/>
              <a:t>awk</a:t>
            </a:r>
            <a:r>
              <a:rPr lang="en-GB" dirty="0"/>
              <a:t>, in that we have a couple of method calls.  sub is used where we just want the new string, whereas </a:t>
            </a:r>
            <a:r>
              <a:rPr lang="en-GB" dirty="0" err="1"/>
              <a:t>subn</a:t>
            </a:r>
            <a:r>
              <a:rPr lang="en-GB" dirty="0"/>
              <a:t> returns both the altered string and the number of matches. Both perform global substitutions from the left of the string.</a:t>
            </a:r>
          </a:p>
          <a:p>
            <a:r>
              <a:rPr lang="en-GB" dirty="0"/>
              <a:t>There are other useful re functions, for example split, which is shown on the next slide.</a:t>
            </a:r>
          </a:p>
          <a:p>
            <a:r>
              <a:rPr lang="en-GB" dirty="0"/>
              <a:t>We have also shown a compiled Regular Expression object. Compiling the RE makes for more efficient code when the same pattern is used many times, for example in a loop. Methods like match, </a:t>
            </a:r>
            <a:r>
              <a:rPr lang="en-GB" dirty="0" err="1"/>
              <a:t>fullmatch</a:t>
            </a:r>
            <a:r>
              <a:rPr lang="en-GB" dirty="0"/>
              <a:t>, </a:t>
            </a:r>
            <a:r>
              <a:rPr lang="en-GB" dirty="0" err="1"/>
              <a:t>findall</a:t>
            </a:r>
            <a:r>
              <a:rPr lang="en-GB" dirty="0"/>
              <a:t>, search, split, sub, and </a:t>
            </a:r>
            <a:r>
              <a:rPr lang="en-GB" dirty="0" err="1"/>
              <a:t>subn</a:t>
            </a:r>
            <a:r>
              <a:rPr lang="en-GB" dirty="0"/>
              <a:t> may be called on these objects.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8746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a:t>
            </a:r>
            <a:r>
              <a:rPr lang="en-GB" b="1" dirty="0">
                <a:latin typeface="Courier New" pitchFamily="49" charset="0"/>
              </a:rPr>
              <a:t>re</a:t>
            </a:r>
            <a:r>
              <a:rPr lang="en-GB" dirty="0"/>
              <a:t> module's version of </a:t>
            </a:r>
            <a:r>
              <a:rPr lang="en-GB" b="1" dirty="0">
                <a:latin typeface="Courier New" pitchFamily="49" charset="0"/>
              </a:rPr>
              <a:t>split</a:t>
            </a:r>
            <a:r>
              <a:rPr lang="en-GB" dirty="0"/>
              <a:t> enables a regular expression to be used to describe the field delimiter (this is much like </a:t>
            </a:r>
            <a:r>
              <a:rPr lang="en-GB" dirty="0">
                <a:latin typeface="Courier New" pitchFamily="49" charset="0"/>
              </a:rPr>
              <a:t>split</a:t>
            </a:r>
            <a:r>
              <a:rPr lang="en-GB" dirty="0"/>
              <a:t> in Perl and PHP).</a:t>
            </a:r>
          </a:p>
          <a:p>
            <a:r>
              <a:rPr lang="en-GB" dirty="0"/>
              <a:t>The optional parameter </a:t>
            </a:r>
            <a:r>
              <a:rPr lang="en-GB" i="1" dirty="0"/>
              <a:t>flags</a:t>
            </a:r>
            <a:r>
              <a:rPr lang="en-GB" dirty="0"/>
              <a:t> was added at 3.1 (see later).</a:t>
            </a:r>
          </a:p>
        </p:txBody>
      </p:sp>
    </p:spTree>
    <p:extLst>
      <p:ext uri="{BB962C8B-B14F-4D97-AF65-F5344CB8AC3E}">
        <p14:creationId xmlns:p14="http://schemas.microsoft.com/office/powerpoint/2010/main" val="371017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1131108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5913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8460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66" r:id="rId5"/>
    <p:sldLayoutId id="2147483967" r:id="rId6"/>
    <p:sldLayoutId id="2147483968" r:id="rId7"/>
    <p:sldLayoutId id="2147483969" r:id="rId8"/>
    <p:sldLayoutId id="2147483811" r:id="rId9"/>
    <p:sldLayoutId id="2147483812" r:id="rId10"/>
    <p:sldLayoutId id="2147483813" r:id="rId11"/>
    <p:sldLayoutId id="2147483798" r:id="rId12"/>
    <p:sldLayoutId id="2147483806" r:id="rId13"/>
    <p:sldLayoutId id="2147483909" r:id="rId14"/>
    <p:sldLayoutId id="2147483709" r:id="rId15"/>
    <p:sldLayoutId id="2147483822" r:id="rId16"/>
    <p:sldLayoutId id="2147483802" r:id="rId17"/>
    <p:sldLayoutId id="2147483792" r:id="rId18"/>
    <p:sldLayoutId id="2147483810" r:id="rId19"/>
    <p:sldLayoutId id="2147483804" r:id="rId20"/>
    <p:sldLayoutId id="2147483821" r:id="rId21"/>
    <p:sldLayoutId id="2147483824" r:id="rId22"/>
    <p:sldLayoutId id="2147483828" r:id="rId23"/>
    <p:sldLayoutId id="2147483853" r:id="rId24"/>
    <p:sldLayoutId id="2147483899" r:id="rId25"/>
    <p:sldLayoutId id="2147483832" r:id="rId26"/>
    <p:sldLayoutId id="2147483833" r:id="rId27"/>
    <p:sldLayoutId id="2147483836" r:id="rId28"/>
    <p:sldLayoutId id="2147483852" r:id="rId29"/>
    <p:sldLayoutId id="2147483900" r:id="rId30"/>
    <p:sldLayoutId id="2147483820" r:id="rId31"/>
    <p:sldLayoutId id="2147483842" r:id="rId32"/>
    <p:sldLayoutId id="2147483845" r:id="rId33"/>
    <p:sldLayoutId id="2147483851" r:id="rId34"/>
    <p:sldLayoutId id="2147483901" r:id="rId35"/>
    <p:sldLayoutId id="2147483650" r:id="rId36"/>
    <p:sldLayoutId id="2147483734" r:id="rId37"/>
    <p:sldLayoutId id="2147483796" r:id="rId38"/>
    <p:sldLayoutId id="2147483719" r:id="rId39"/>
    <p:sldLayoutId id="2147483721" r:id="rId40"/>
    <p:sldLayoutId id="2147483724" r:id="rId41"/>
    <p:sldLayoutId id="2147483797" r:id="rId42"/>
    <p:sldLayoutId id="2147483975" r:id="rId43"/>
    <p:sldLayoutId id="2147483970" r:id="rId44"/>
    <p:sldLayoutId id="2147483814" r:id="rId45"/>
    <p:sldLayoutId id="2147483902" r:id="rId46"/>
    <p:sldLayoutId id="2147483903" r:id="rId47"/>
    <p:sldLayoutId id="2147483904" r:id="rId48"/>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5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5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5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5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Regular Expressions</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139669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dirty="0"/>
              <a:t>Matching alternatives</a:t>
            </a:r>
          </a:p>
        </p:txBody>
      </p:sp>
      <p:sp>
        <p:nvSpPr>
          <p:cNvPr id="11267" name="Rectangle 3"/>
          <p:cNvSpPr>
            <a:spLocks noGrp="1" noChangeArrowheads="1"/>
          </p:cNvSpPr>
          <p:nvPr>
            <p:ph idx="1"/>
          </p:nvPr>
        </p:nvSpPr>
        <p:spPr/>
        <p:txBody>
          <a:bodyPr/>
          <a:lstStyle/>
          <a:p>
            <a:r>
              <a:rPr lang="en-GB" b="1" dirty="0"/>
              <a:t>The </a:t>
            </a:r>
            <a:r>
              <a:rPr lang="en-GB" b="1" dirty="0">
                <a:latin typeface="Courier New" panose="02070309020205020404" pitchFamily="49" charset="0"/>
              </a:rPr>
              <a:t>|</a:t>
            </a:r>
            <a:r>
              <a:rPr lang="en-GB" b="1" dirty="0"/>
              <a:t> character separates alternative words or patterns</a:t>
            </a:r>
          </a:p>
          <a:p>
            <a:endParaRPr lang="en-GB" dirty="0"/>
          </a:p>
          <a:p>
            <a:pPr lvl="1"/>
            <a:endParaRPr lang="en-GB" dirty="0"/>
          </a:p>
          <a:p>
            <a:pPr lvl="1"/>
            <a:endParaRPr lang="en-GB" dirty="0"/>
          </a:p>
          <a:p>
            <a:pPr lvl="2">
              <a:buFontTx/>
              <a:buNone/>
            </a:pPr>
            <a:endParaRPr lang="en-GB" dirty="0"/>
          </a:p>
          <a:p>
            <a:r>
              <a:rPr lang="en-GB" b="1" dirty="0"/>
              <a:t>Use parentheses to group alternatives</a:t>
            </a:r>
          </a:p>
          <a:p>
            <a:pPr marL="457200" lvl="1" indent="-230400">
              <a:buFont typeface="Arial" panose="020B0604020202020204" pitchFamily="34" charset="0"/>
              <a:buChar char="•"/>
            </a:pPr>
            <a:r>
              <a:rPr lang="en-GB" sz="1800" dirty="0"/>
              <a:t>Required with text before or following alternatives</a:t>
            </a:r>
          </a:p>
        </p:txBody>
      </p:sp>
      <p:sp>
        <p:nvSpPr>
          <p:cNvPr id="11268" name="Rectangle 4"/>
          <p:cNvSpPr>
            <a:spLocks noChangeArrowheads="1"/>
          </p:cNvSpPr>
          <p:nvPr/>
        </p:nvSpPr>
        <p:spPr bwMode="auto">
          <a:xfrm>
            <a:off x="787840" y="1953315"/>
            <a:ext cx="8211272" cy="925513"/>
          </a:xfrm>
          <a:prstGeom prst="rect">
            <a:avLst/>
          </a:prstGeom>
          <a:solidFill>
            <a:schemeClr val="tx2">
              <a:lumMod val="20000"/>
              <a:lumOff val="80000"/>
            </a:schemeClr>
          </a:solidFill>
          <a:ln w="12700">
            <a:solidFill>
              <a:schemeClr val="tx1"/>
            </a:solidFill>
            <a:miter lim="800000"/>
            <a:headEnd/>
            <a:tailEnd/>
          </a:ln>
          <a:effectLst/>
        </p:spPr>
        <p:txBody>
          <a:bodyPr wrap="square" lIns="90488" tIns="44450" rIns="90488" bIns="44450">
            <a:spAutoFit/>
          </a:bodyPr>
          <a:lstStyle/>
          <a:p>
            <a:pPr>
              <a:spcBef>
                <a:spcPct val="0"/>
              </a:spcBef>
            </a:pPr>
            <a:r>
              <a:rPr lang="en-US" dirty="0">
                <a:latin typeface="Courier New" panose="02070309020205020404" pitchFamily="49" charset="0"/>
              </a:rPr>
              <a:t>drink = 'A glass of Coors'</a:t>
            </a: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a:t>
            </a:r>
            <a:r>
              <a:rPr lang="en-US" dirty="0" err="1">
                <a:latin typeface="Courier New" panose="02070309020205020404" pitchFamily="49" charset="0"/>
              </a:rPr>
              <a:t>r'Bud|Miller|Coors</a:t>
            </a:r>
            <a:r>
              <a:rPr lang="en-US" dirty="0">
                <a:latin typeface="Courier New" panose="02070309020205020404" pitchFamily="49" charset="0"/>
              </a:rPr>
              <a:t>', drink):</a:t>
            </a:r>
          </a:p>
          <a:p>
            <a:pPr>
              <a:spcBef>
                <a:spcPct val="0"/>
              </a:spcBef>
            </a:pPr>
            <a:r>
              <a:rPr lang="en-US" dirty="0">
                <a:latin typeface="Courier New" panose="02070309020205020404" pitchFamily="49" charset="0"/>
              </a:rPr>
              <a:t>    print("It's a beer!") </a:t>
            </a:r>
            <a:endParaRPr lang="en-GB" dirty="0">
              <a:latin typeface="Courier New" panose="02070309020205020404" pitchFamily="49" charset="0"/>
            </a:endParaRPr>
          </a:p>
        </p:txBody>
      </p:sp>
      <p:sp>
        <p:nvSpPr>
          <p:cNvPr id="11269" name="Rectangle 5"/>
          <p:cNvSpPr>
            <a:spLocks noChangeArrowheads="1"/>
          </p:cNvSpPr>
          <p:nvPr/>
        </p:nvSpPr>
        <p:spPr bwMode="auto">
          <a:xfrm>
            <a:off x="787840" y="4445868"/>
            <a:ext cx="8211272" cy="1043876"/>
          </a:xfrm>
          <a:prstGeom prst="rect">
            <a:avLst/>
          </a:prstGeom>
          <a:solidFill>
            <a:schemeClr val="tx2">
              <a:lumMod val="20000"/>
              <a:lumOff val="80000"/>
            </a:schemeClr>
          </a:solidFill>
          <a:ln w="12700">
            <a:solidFill>
              <a:schemeClr val="tx1"/>
            </a:solidFill>
            <a:miter lim="800000"/>
            <a:headEnd/>
            <a:tailEnd/>
          </a:ln>
          <a:effectLst/>
        </p:spPr>
        <p:txBody>
          <a:bodyPr wrap="square" lIns="90488" tIns="44450" rIns="90488" bIns="44450">
            <a:spAutoFit/>
          </a:bodyPr>
          <a:lstStyle/>
          <a:p>
            <a:pPr>
              <a:spcBef>
                <a:spcPct val="0"/>
              </a:spcBef>
            </a:pPr>
            <a:r>
              <a:rPr lang="en-US" dirty="0">
                <a:latin typeface="Courier New" panose="02070309020205020404" pitchFamily="49" charset="0"/>
              </a:rPr>
              <a:t>pattern = </a:t>
            </a:r>
            <a:r>
              <a:rPr lang="en-US" dirty="0" err="1">
                <a:latin typeface="Courier New" panose="02070309020205020404" pitchFamily="49" charset="0"/>
              </a:rPr>
              <a:t>r'A</a:t>
            </a:r>
            <a:r>
              <a:rPr lang="en-US" dirty="0">
                <a:latin typeface="Courier New" panose="02070309020205020404" pitchFamily="49" charset="0"/>
              </a:rPr>
              <a:t> (</a:t>
            </a:r>
            <a:r>
              <a:rPr lang="en-US" dirty="0" err="1">
                <a:latin typeface="Courier New" panose="02070309020205020404" pitchFamily="49" charset="0"/>
              </a:rPr>
              <a:t>glass|bottle|barrel</a:t>
            </a:r>
            <a:r>
              <a:rPr lang="en-US" dirty="0">
                <a:latin typeface="Courier New" panose="02070309020205020404" pitchFamily="49" charset="0"/>
              </a:rPr>
              <a:t>) of (</a:t>
            </a:r>
            <a:r>
              <a:rPr lang="en-US" dirty="0" err="1">
                <a:latin typeface="Courier New" panose="02070309020205020404" pitchFamily="49" charset="0"/>
              </a:rPr>
              <a:t>Bud|Miller|Coors</a:t>
            </a:r>
            <a:r>
              <a:rPr lang="en-US" dirty="0">
                <a:latin typeface="Courier New" panose="02070309020205020404" pitchFamily="49" charset="0"/>
              </a:rPr>
              <a:t>)'</a:t>
            </a:r>
          </a:p>
          <a:p>
            <a:pPr>
              <a:spcBef>
                <a:spcPct val="0"/>
              </a:spcBef>
            </a:pPr>
            <a:endParaRPr lang="en-US" sz="800" dirty="0">
              <a:latin typeface="Courier New" panose="02070309020205020404" pitchFamily="49" charset="0"/>
            </a:endParaRPr>
          </a:p>
          <a:p>
            <a:pPr>
              <a:spcBef>
                <a:spcPct val="0"/>
              </a:spcBef>
            </a:pPr>
            <a:r>
              <a:rPr lang="en-US" dirty="0">
                <a:latin typeface="Courier New" panose="02070309020205020404" pitchFamily="49" charset="0"/>
              </a:rPr>
              <a:t>if </a:t>
            </a:r>
            <a:r>
              <a:rPr lang="en-US" dirty="0" err="1">
                <a:latin typeface="Courier New" panose="02070309020205020404" pitchFamily="49" charset="0"/>
              </a:rPr>
              <a:t>re.search</a:t>
            </a:r>
            <a:r>
              <a:rPr lang="en-US" dirty="0">
                <a:latin typeface="Courier New" panose="02070309020205020404" pitchFamily="49" charset="0"/>
              </a:rPr>
              <a:t>(pattern, drink): </a:t>
            </a:r>
          </a:p>
          <a:p>
            <a:pPr>
              <a:spcBef>
                <a:spcPct val="0"/>
              </a:spcBef>
            </a:pPr>
            <a:r>
              <a:rPr lang="en-US" dirty="0">
                <a:latin typeface="Courier New" panose="02070309020205020404" pitchFamily="49" charset="0"/>
              </a:rPr>
              <a:t>    print("This drink is suitable for Americans")</a:t>
            </a:r>
          </a:p>
        </p:txBody>
      </p:sp>
    </p:spTree>
    <p:extLst>
      <p:ext uri="{BB962C8B-B14F-4D97-AF65-F5344CB8AC3E}">
        <p14:creationId xmlns:p14="http://schemas.microsoft.com/office/powerpoint/2010/main" val="11471525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title"/>
          </p:nvPr>
        </p:nvSpPr>
        <p:spPr/>
        <p:txBody>
          <a:bodyPr/>
          <a:lstStyle/>
          <a:p>
            <a:pPr eaLnBrk="1" hangingPunct="1"/>
            <a:r>
              <a:rPr lang="en-GB" dirty="0"/>
              <a:t>Anchors</a:t>
            </a:r>
          </a:p>
        </p:txBody>
      </p:sp>
      <p:sp>
        <p:nvSpPr>
          <p:cNvPr id="12290" name="Rectangle 4"/>
          <p:cNvSpPr>
            <a:spLocks noGrp="1" noChangeArrowheads="1"/>
          </p:cNvSpPr>
          <p:nvPr>
            <p:ph idx="1"/>
          </p:nvPr>
        </p:nvSpPr>
        <p:spPr>
          <a:xfrm>
            <a:off x="341272" y="1368256"/>
            <a:ext cx="11516239" cy="5318294"/>
          </a:xfrm>
        </p:spPr>
        <p:txBody>
          <a:bodyPr/>
          <a:lstStyle/>
          <a:p>
            <a:r>
              <a:rPr lang="en-GB" b="1" dirty="0"/>
              <a:t>The ^ and $ characters indicate start or end of text</a:t>
            </a:r>
          </a:p>
          <a:p>
            <a:pPr marL="457200" lvl="1" indent="-230400">
              <a:buFont typeface="Arial" panose="020B0604020202020204" pitchFamily="34" charset="0"/>
              <a:buChar char="•"/>
            </a:pPr>
            <a:r>
              <a:rPr lang="en-GB" sz="1800" dirty="0"/>
              <a:t>Only when used at start or end of pattern</a:t>
            </a:r>
          </a:p>
          <a:p>
            <a:pPr lvl="1"/>
            <a:endParaRPr lang="en-GB" dirty="0"/>
          </a:p>
          <a:p>
            <a:pPr lvl="2"/>
            <a:endParaRPr lang="en-GB" dirty="0"/>
          </a:p>
          <a:p>
            <a:pPr lvl="2"/>
            <a:endParaRPr lang="en-GB" dirty="0"/>
          </a:p>
          <a:p>
            <a:pPr lvl="2"/>
            <a:endParaRPr lang="en-GB" dirty="0"/>
          </a:p>
          <a:p>
            <a:pPr marL="914400" lvl="2" indent="0">
              <a:buNone/>
            </a:pPr>
            <a:endParaRPr lang="en-GB" dirty="0"/>
          </a:p>
          <a:p>
            <a:r>
              <a:rPr lang="en-GB" b="1" dirty="0">
                <a:latin typeface="+mn-lt"/>
              </a:rPr>
              <a:t>Shortcuts \b matches a word-boundary and \B not a word-boundary</a:t>
            </a:r>
          </a:p>
        </p:txBody>
      </p:sp>
      <p:sp>
        <p:nvSpPr>
          <p:cNvPr id="12291" name="Text Box 2"/>
          <p:cNvSpPr txBox="1">
            <a:spLocks noChangeArrowheads="1"/>
          </p:cNvSpPr>
          <p:nvPr/>
        </p:nvSpPr>
        <p:spPr bwMode="auto">
          <a:xfrm>
            <a:off x="1012005" y="4640077"/>
            <a:ext cx="5527676" cy="1905000"/>
          </a:xfrm>
          <a:prstGeom prst="rect">
            <a:avLst/>
          </a:prstGeom>
          <a:solidFill>
            <a:schemeClr val="tx2">
              <a:lumMod val="20000"/>
              <a:lumOff val="80000"/>
            </a:schemeClr>
          </a:solidFill>
          <a:ln w="12700">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txt = 'Stranger in a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 land'</a:t>
            </a:r>
          </a:p>
          <a:p>
            <a:pPr>
              <a:spcBef>
                <a:spcPct val="0"/>
              </a:spcBef>
            </a:pPr>
            <a:r>
              <a:rPr lang="en-GB" sz="1800" dirty="0">
                <a:latin typeface="Courier New" panose="02070309020205020404" pitchFamily="49" charset="0"/>
              </a:rPr>
              <a:t>m = </a:t>
            </a:r>
            <a:r>
              <a:rPr lang="en-GB" sz="1800" dirty="0" err="1">
                <a:latin typeface="Courier New" panose="02070309020205020404" pitchFamily="49" charset="0"/>
              </a:rPr>
              <a:t>re.search</a:t>
            </a:r>
            <a:r>
              <a:rPr lang="en-GB" sz="1800" dirty="0">
                <a:latin typeface="Courier New" panose="02070309020205020404" pitchFamily="49" charset="0"/>
              </a:rPr>
              <a:t>(</a:t>
            </a:r>
            <a:r>
              <a:rPr lang="en-GB" sz="1800" dirty="0" err="1">
                <a:latin typeface="Courier New" panose="02070309020205020404" pitchFamily="49" charset="0"/>
              </a:rPr>
              <a:t>r'range</a:t>
            </a:r>
            <a:r>
              <a:rPr lang="en-GB" sz="1800" dirty="0">
                <a:solidFill>
                  <a:srgbClr val="0000C8"/>
                </a:solidFill>
                <a:latin typeface="Courier New" panose="02070309020205020404" pitchFamily="49" charset="0"/>
              </a:rPr>
              <a:t>\b</a:t>
            </a:r>
            <a:r>
              <a:rPr lang="en-GB" sz="1800" dirty="0">
                <a:latin typeface="Courier New" panose="02070309020205020404" pitchFamily="49" charset="0"/>
              </a:rPr>
              <a:t>', txt)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m.start</a:t>
            </a:r>
            <a:r>
              <a:rPr lang="en-GB" sz="1800" dirty="0">
                <a:latin typeface="Courier New" panose="02070309020205020404" pitchFamily="49" charset="0"/>
              </a:rPr>
              <a:t>())</a:t>
            </a:r>
          </a:p>
          <a:p>
            <a:pPr>
              <a:spcBef>
                <a:spcPct val="0"/>
              </a:spcBef>
            </a:pPr>
            <a:endParaRPr lang="en-GB" dirty="0">
              <a:latin typeface="Courier New" panose="02070309020205020404" pitchFamily="49" charset="0"/>
            </a:endParaRPr>
          </a:p>
          <a:p>
            <a:pPr>
              <a:spcBef>
                <a:spcPct val="0"/>
              </a:spcBef>
            </a:pPr>
            <a:r>
              <a:rPr lang="en-GB" sz="1800" dirty="0">
                <a:latin typeface="Courier New" panose="02070309020205020404" pitchFamily="49" charset="0"/>
              </a:rPr>
              <a:t>txt = 'St</a:t>
            </a:r>
            <a:r>
              <a:rPr lang="en-GB" sz="1800" dirty="0">
                <a:solidFill>
                  <a:srgbClr val="C80000"/>
                </a:solidFill>
                <a:latin typeface="Courier New" panose="02070309020205020404" pitchFamily="49" charset="0"/>
              </a:rPr>
              <a:t>range</a:t>
            </a:r>
            <a:r>
              <a:rPr lang="en-GB" sz="1800" dirty="0">
                <a:latin typeface="Courier New" panose="02070309020205020404" pitchFamily="49" charset="0"/>
              </a:rPr>
              <a:t>r in a strange land'</a:t>
            </a:r>
          </a:p>
          <a:p>
            <a:pPr>
              <a:spcBef>
                <a:spcPct val="0"/>
              </a:spcBef>
            </a:pPr>
            <a:r>
              <a:rPr lang="en-US" sz="1800" dirty="0">
                <a:latin typeface="Courier New" panose="02070309020205020404" pitchFamily="49" charset="0"/>
              </a:rPr>
              <a:t>m = </a:t>
            </a:r>
            <a:r>
              <a:rPr lang="en-US" sz="1800" dirty="0" err="1">
                <a:latin typeface="Courier New" panose="02070309020205020404" pitchFamily="49" charset="0"/>
              </a:rPr>
              <a:t>re.search</a:t>
            </a:r>
            <a:r>
              <a:rPr lang="en-US" sz="1800" dirty="0">
                <a:latin typeface="Courier New" panose="02070309020205020404" pitchFamily="49" charset="0"/>
              </a:rPr>
              <a:t>(</a:t>
            </a:r>
            <a:r>
              <a:rPr lang="en-US" sz="1800" dirty="0" err="1">
                <a:latin typeface="Courier New" panose="02070309020205020404" pitchFamily="49" charset="0"/>
              </a:rPr>
              <a:t>r'range</a:t>
            </a:r>
            <a:r>
              <a:rPr lang="en-US" sz="1800">
                <a:solidFill>
                  <a:srgbClr val="0000C8"/>
                </a:solidFill>
                <a:latin typeface="Courier New" panose="02070309020205020404" pitchFamily="49" charset="0"/>
              </a:rPr>
              <a:t>\</a:t>
            </a:r>
            <a:r>
              <a:rPr lang="en-US" sz="1800" err="1">
                <a:solidFill>
                  <a:srgbClr val="0000C8"/>
                </a:solidFill>
                <a:latin typeface="Courier New" panose="02070309020205020404" pitchFamily="49" charset="0"/>
              </a:rPr>
              <a:t>B</a:t>
            </a:r>
            <a:r>
              <a:rPr lang="en-US" sz="1800">
                <a:latin typeface="Courier New" panose="02070309020205020404" pitchFamily="49" charset="0"/>
              </a:rPr>
              <a:t>', txt</a:t>
            </a:r>
            <a:r>
              <a:rPr lang="en-US" sz="1800" dirty="0">
                <a:latin typeface="Courier New" panose="02070309020205020404" pitchFamily="49" charset="0"/>
              </a:rPr>
              <a:t>)</a:t>
            </a:r>
          </a:p>
          <a:p>
            <a:pPr>
              <a:spcBef>
                <a:spcPct val="0"/>
              </a:spcBef>
            </a:pPr>
            <a:r>
              <a:rPr lang="en-US" sz="1800" dirty="0">
                <a:latin typeface="Courier New" panose="02070309020205020404" pitchFamily="49" charset="0"/>
              </a:rPr>
              <a:t>print(</a:t>
            </a:r>
            <a:r>
              <a:rPr lang="en-US" sz="1800" dirty="0" err="1">
                <a:latin typeface="Courier New" panose="02070309020205020404" pitchFamily="49" charset="0"/>
              </a:rPr>
              <a:t>m.start</a:t>
            </a:r>
            <a:r>
              <a:rPr lang="en-US" sz="1800" dirty="0">
                <a:latin typeface="Courier New" panose="02070309020205020404" pitchFamily="49" charset="0"/>
              </a:rPr>
              <a:t>())</a:t>
            </a:r>
            <a:endParaRPr lang="en-GB" sz="1800" dirty="0">
              <a:latin typeface="Courier New" panose="02070309020205020404" pitchFamily="49" charset="0"/>
            </a:endParaRPr>
          </a:p>
        </p:txBody>
      </p:sp>
      <p:sp>
        <p:nvSpPr>
          <p:cNvPr id="12294" name="Rectangle 5"/>
          <p:cNvSpPr>
            <a:spLocks noChangeArrowheads="1"/>
          </p:cNvSpPr>
          <p:nvPr/>
        </p:nvSpPr>
        <p:spPr bwMode="auto">
          <a:xfrm>
            <a:off x="1012005" y="2341740"/>
            <a:ext cx="8067676" cy="1320874"/>
          </a:xfrm>
          <a:prstGeom prst="rect">
            <a:avLst/>
          </a:prstGeom>
          <a:solidFill>
            <a:schemeClr val="tx2">
              <a:lumMod val="20000"/>
              <a:lumOff val="80000"/>
            </a:schemeClr>
          </a:solidFill>
          <a:ln w="12700">
            <a:solidFill>
              <a:schemeClr val="tx1"/>
            </a:solidFill>
            <a:miter lim="800000"/>
            <a:headEnd/>
            <a:tailEnd/>
          </a:ln>
        </p:spPr>
        <p:txBody>
          <a:bodyPr wrap="square" lIns="90488" tIns="44450" rIns="90488" bIns="44450">
            <a:spAutoFit/>
          </a:bodyPr>
          <a:lstStyle/>
          <a:p>
            <a:pPr>
              <a:spcBef>
                <a:spcPct val="0"/>
              </a:spcBef>
            </a:pPr>
            <a:r>
              <a:rPr lang="en-US" dirty="0">
                <a:latin typeface="Courier New" panose="02070309020205020404" pitchFamily="49" charset="0"/>
              </a:rPr>
              <a:t>name, old, new = </a:t>
            </a:r>
            <a:r>
              <a:rPr lang="en-US" dirty="0" err="1">
                <a:latin typeface="Courier New" panose="02070309020205020404" pitchFamily="49" charset="0"/>
              </a:rPr>
              <a:t>sys.argv</a:t>
            </a:r>
            <a:r>
              <a:rPr lang="en-US" dirty="0">
                <a:latin typeface="Courier New" panose="02070309020205020404" pitchFamily="49" charset="0"/>
              </a:rPr>
              <a:t>[1:]</a:t>
            </a:r>
          </a:p>
          <a:p>
            <a:pPr>
              <a:spcBef>
                <a:spcPct val="0"/>
              </a:spcBef>
            </a:pPr>
            <a:endParaRPr lang="en-US" sz="800" dirty="0">
              <a:latin typeface="Courier New" panose="02070309020205020404" pitchFamily="49" charset="0"/>
            </a:endParaRPr>
          </a:p>
          <a:p>
            <a:r>
              <a:rPr lang="en-US" dirty="0" err="1">
                <a:latin typeface="Courier New"/>
                <a:cs typeface="Courier New"/>
              </a:rPr>
              <a:t>new_name</a:t>
            </a:r>
            <a:r>
              <a:rPr lang="en-US" dirty="0">
                <a:latin typeface="Courier New"/>
                <a:cs typeface="Courier New"/>
              </a:rPr>
              <a:t> = </a:t>
            </a:r>
            <a:r>
              <a:rPr lang="en-US" dirty="0" err="1">
                <a:latin typeface="Courier New"/>
                <a:cs typeface="Courier New"/>
              </a:rPr>
              <a:t>re.sub</a:t>
            </a:r>
            <a:r>
              <a:rPr lang="en-US" dirty="0">
                <a:latin typeface="Courier New"/>
                <a:cs typeface="Courier New"/>
              </a:rPr>
              <a:t>(</a:t>
            </a:r>
            <a:r>
              <a:rPr lang="en-US" dirty="0" err="1">
                <a:latin typeface="Courier New"/>
                <a:cs typeface="Courier New"/>
              </a:rPr>
              <a:t>fr</a:t>
            </a:r>
            <a:r>
              <a:rPr lang="en-US" dirty="0">
                <a:latin typeface="Courier New"/>
                <a:cs typeface="Courier New"/>
              </a:rPr>
              <a:t>"\.{old}$", f".{new}", name)</a:t>
            </a:r>
          </a:p>
          <a:p>
            <a:r>
              <a:rPr lang="en-US" dirty="0">
                <a:latin typeface="Courier New"/>
                <a:cs typeface="Courier New"/>
              </a:rPr>
              <a:t>print(</a:t>
            </a:r>
            <a:r>
              <a:rPr lang="en-US" dirty="0" err="1">
                <a:latin typeface="Courier New"/>
                <a:cs typeface="Courier New"/>
              </a:rPr>
              <a:t>f"Renaming</a:t>
            </a:r>
            <a:r>
              <a:rPr lang="en-US" dirty="0">
                <a:latin typeface="Courier New"/>
                <a:cs typeface="Courier New"/>
              </a:rPr>
              <a:t> {name} to {</a:t>
            </a:r>
            <a:r>
              <a:rPr lang="en-US" dirty="0" err="1">
                <a:latin typeface="Courier New"/>
                <a:cs typeface="Courier New"/>
              </a:rPr>
              <a:t>new_name</a:t>
            </a:r>
            <a:r>
              <a:rPr lang="en-US" dirty="0">
                <a:latin typeface="Courier New"/>
                <a:cs typeface="Courier New"/>
              </a:rPr>
              <a:t>}")</a:t>
            </a:r>
          </a:p>
          <a:p>
            <a:pPr>
              <a:spcBef>
                <a:spcPct val="0"/>
              </a:spcBef>
            </a:pPr>
            <a:r>
              <a:rPr lang="en-US" dirty="0" err="1">
                <a:latin typeface="Courier New" panose="02070309020205020404" pitchFamily="49" charset="0"/>
              </a:rPr>
              <a:t>os.rename</a:t>
            </a:r>
            <a:r>
              <a:rPr lang="en-US" dirty="0">
                <a:latin typeface="Courier New" panose="02070309020205020404" pitchFamily="49" charset="0"/>
              </a:rPr>
              <a:t>(name, </a:t>
            </a:r>
            <a:r>
              <a:rPr lang="en-US" dirty="0" err="1">
                <a:latin typeface="Courier New" panose="02070309020205020404" pitchFamily="49" charset="0"/>
              </a:rPr>
              <a:t>new_name</a:t>
            </a:r>
            <a:r>
              <a:rPr lang="en-US" dirty="0">
                <a:latin typeface="Courier New" panose="02070309020205020404" pitchFamily="49" charset="0"/>
              </a:rPr>
              <a:t>)</a:t>
            </a:r>
          </a:p>
        </p:txBody>
      </p:sp>
      <p:sp>
        <p:nvSpPr>
          <p:cNvPr id="12295" name="Text Box 9"/>
          <p:cNvSpPr txBox="1">
            <a:spLocks noChangeArrowheads="1"/>
          </p:cNvSpPr>
          <p:nvPr/>
        </p:nvSpPr>
        <p:spPr bwMode="auto">
          <a:xfrm>
            <a:off x="6802709" y="5113507"/>
            <a:ext cx="469900" cy="376237"/>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16</a:t>
            </a:r>
          </a:p>
        </p:txBody>
      </p:sp>
      <p:sp>
        <p:nvSpPr>
          <p:cNvPr id="12296" name="Text Box 12"/>
          <p:cNvSpPr txBox="1">
            <a:spLocks noChangeArrowheads="1"/>
          </p:cNvSpPr>
          <p:nvPr/>
        </p:nvSpPr>
        <p:spPr bwMode="auto">
          <a:xfrm>
            <a:off x="6802709" y="5944269"/>
            <a:ext cx="469900" cy="376237"/>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 2</a:t>
            </a:r>
          </a:p>
        </p:txBody>
      </p:sp>
    </p:spTree>
    <p:extLst>
      <p:ext uri="{BB962C8B-B14F-4D97-AF65-F5344CB8AC3E}">
        <p14:creationId xmlns:p14="http://schemas.microsoft.com/office/powerpoint/2010/main" val="25586417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dirty="0"/>
              <a:t>Class shortcuts</a:t>
            </a:r>
          </a:p>
        </p:txBody>
      </p:sp>
      <p:sp>
        <p:nvSpPr>
          <p:cNvPr id="13315" name="Rectangle 3"/>
          <p:cNvSpPr>
            <a:spLocks noGrp="1" noChangeArrowheads="1"/>
          </p:cNvSpPr>
          <p:nvPr>
            <p:ph idx="1"/>
          </p:nvPr>
        </p:nvSpPr>
        <p:spPr/>
        <p:txBody>
          <a:bodyPr/>
          <a:lstStyle/>
          <a:p>
            <a:r>
              <a:rPr lang="en-GB" b="1" dirty="0"/>
              <a:t>A Character Class describes a set of characters</a:t>
            </a:r>
          </a:p>
          <a:p>
            <a:pPr marL="457200" lvl="1" indent="-230400">
              <a:buFont typeface="Arial" panose="020B0604020202020204" pitchFamily="34" charset="0"/>
              <a:buChar char="•"/>
            </a:pPr>
            <a:r>
              <a:rPr lang="en-GB" sz="1800" dirty="0"/>
              <a:t>For example:</a:t>
            </a:r>
            <a:r>
              <a:rPr lang="en-GB" dirty="0"/>
              <a:t>	</a:t>
            </a:r>
            <a:r>
              <a:rPr lang="en-GB" dirty="0">
                <a:latin typeface="Courier New" panose="02070309020205020404" pitchFamily="49" charset="0"/>
              </a:rPr>
              <a:t>[a-z] [^A-Z] [</a:t>
            </a:r>
            <a:r>
              <a:rPr lang="en-GB" dirty="0" err="1">
                <a:latin typeface="Courier New" panose="02070309020205020404" pitchFamily="49" charset="0"/>
              </a:rPr>
              <a:t>aeiou</a:t>
            </a:r>
            <a:r>
              <a:rPr lang="en-GB" dirty="0">
                <a:latin typeface="Courier New" panose="02070309020205020404" pitchFamily="49" charset="0"/>
              </a:rPr>
              <a:t>]</a:t>
            </a:r>
          </a:p>
          <a:p>
            <a:r>
              <a:rPr lang="en-GB" b="1" dirty="0"/>
              <a:t>A Class shortcut matches a pre-defined character class</a:t>
            </a:r>
          </a:p>
          <a:p>
            <a:pPr marL="457200" lvl="1" indent="-230400">
              <a:buFont typeface="Arial" panose="020B0604020202020204" pitchFamily="34" charset="0"/>
              <a:buChar char="•"/>
            </a:pPr>
            <a:r>
              <a:rPr lang="en-GB" sz="1800" dirty="0"/>
              <a:t>Shorthand</a:t>
            </a:r>
            <a:r>
              <a:rPr lang="en-GB" dirty="0"/>
              <a:t>		</a:t>
            </a:r>
            <a:r>
              <a:rPr lang="en-GB" dirty="0">
                <a:latin typeface="Courier New" panose="02070309020205020404" pitchFamily="49" charset="0"/>
              </a:rPr>
              <a:t>\w, \d, \s, \W, \D, \S</a:t>
            </a:r>
          </a:p>
          <a:p>
            <a:endParaRPr lang="en-GB" dirty="0"/>
          </a:p>
          <a:p>
            <a:endParaRPr lang="en-GB" dirty="0"/>
          </a:p>
          <a:p>
            <a:endParaRPr lang="en-GB" dirty="0"/>
          </a:p>
          <a:p>
            <a:endParaRPr lang="en-GB" sz="800" dirty="0"/>
          </a:p>
          <a:p>
            <a:endParaRPr lang="en-GB" sz="800" dirty="0"/>
          </a:p>
          <a:p>
            <a:endParaRPr lang="en-GB" sz="800" dirty="0"/>
          </a:p>
          <a:p>
            <a:endParaRPr lang="en-GB" dirty="0"/>
          </a:p>
          <a:p>
            <a:endParaRPr lang="en-GB" dirty="0"/>
          </a:p>
          <a:p>
            <a:endParaRPr lang="en-GB" dirty="0"/>
          </a:p>
          <a:p>
            <a:r>
              <a:rPr lang="en-GB" b="1" dirty="0"/>
              <a:t>Exact meaning can be changed with flags…</a:t>
            </a:r>
          </a:p>
        </p:txBody>
      </p:sp>
      <p:sp>
        <p:nvSpPr>
          <p:cNvPr id="13316" name="Rectangle 4"/>
          <p:cNvSpPr>
            <a:spLocks noChangeArrowheads="1"/>
          </p:cNvSpPr>
          <p:nvPr/>
        </p:nvSpPr>
        <p:spPr bwMode="auto">
          <a:xfrm>
            <a:off x="1002351" y="4842744"/>
            <a:ext cx="4998276" cy="366767"/>
          </a:xfrm>
          <a:prstGeom prst="rect">
            <a:avLst/>
          </a:prstGeom>
          <a:solidFill>
            <a:schemeClr val="tx2">
              <a:lumMod val="20000"/>
              <a:lumOff val="80000"/>
            </a:schemeClr>
          </a:solidFill>
          <a:ln w="12700">
            <a:solidFill>
              <a:schemeClr val="tx1"/>
            </a:solidFill>
            <a:miter lim="800000"/>
            <a:headEnd/>
            <a:tailEnd/>
          </a:ln>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ttyp</a:t>
            </a:r>
            <a:r>
              <a:rPr lang="en-GB" b="1" dirty="0">
                <a:latin typeface="Courier New" panose="02070309020205020404" pitchFamily="49" charset="0"/>
              </a:rPr>
              <a:t>\d</a:t>
            </a:r>
            <a:r>
              <a:rPr lang="en-GB" dirty="0">
                <a:latin typeface="Courier New" panose="02070309020205020404" pitchFamily="49" charset="0"/>
              </a:rPr>
              <a:t>$', port)</a:t>
            </a:r>
          </a:p>
        </p:txBody>
      </p:sp>
      <p:sp>
        <p:nvSpPr>
          <p:cNvPr id="13318" name="Text Box 6"/>
          <p:cNvSpPr txBox="1">
            <a:spLocks noChangeArrowheads="1"/>
          </p:cNvSpPr>
          <p:nvPr/>
        </p:nvSpPr>
        <p:spPr bwMode="auto">
          <a:xfrm>
            <a:off x="6661706" y="4853800"/>
            <a:ext cx="13388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t>ttyp0...ttyp9</a:t>
            </a:r>
          </a:p>
        </p:txBody>
      </p:sp>
      <p:graphicFrame>
        <p:nvGraphicFramePr>
          <p:cNvPr id="5" name="Table 4"/>
          <p:cNvGraphicFramePr>
            <a:graphicFrameLocks noGrp="1"/>
          </p:cNvGraphicFramePr>
          <p:nvPr>
            <p:extLst>
              <p:ext uri="{D42A27DB-BD31-4B8C-83A1-F6EECF244321}">
                <p14:modId xmlns:p14="http://schemas.microsoft.com/office/powerpoint/2010/main" val="2073703044"/>
              </p:ext>
            </p:extLst>
          </p:nvPr>
        </p:nvGraphicFramePr>
        <p:xfrm>
          <a:off x="1002351" y="3292213"/>
          <a:ext cx="3214688" cy="1107440"/>
        </p:xfrm>
        <a:graphic>
          <a:graphicData uri="http://schemas.openxmlformats.org/drawingml/2006/table">
            <a:tbl>
              <a:tblPr bandRow="1">
                <a:tableStyleId>{5C22544A-7EE6-4342-B048-85BDC9FD1C3A}</a:tableStyleId>
              </a:tblPr>
              <a:tblGrid>
                <a:gridCol w="894347">
                  <a:extLst>
                    <a:ext uri="{9D8B030D-6E8A-4147-A177-3AD203B41FA5}">
                      <a16:colId xmlns:a16="http://schemas.microsoft.com/office/drawing/2014/main" val="20000"/>
                    </a:ext>
                  </a:extLst>
                </a:gridCol>
                <a:gridCol w="2320341">
                  <a:extLst>
                    <a:ext uri="{9D8B030D-6E8A-4147-A177-3AD203B41FA5}">
                      <a16:colId xmlns:a16="http://schemas.microsoft.com/office/drawing/2014/main" val="20001"/>
                    </a:ext>
                  </a:extLst>
                </a:gridCol>
              </a:tblGrid>
              <a:tr h="275389">
                <a:tc>
                  <a:txBody>
                    <a:bodyPr/>
                    <a:lstStyle/>
                    <a:p>
                      <a:r>
                        <a:rPr lang="en-GB" dirty="0">
                          <a:latin typeface="Courier New" panose="02070309020205020404" pitchFamily="49" charset="0"/>
                          <a:cs typeface="Courier New" panose="02070309020205020404" pitchFamily="49"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[a-zA-Z0-9_]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GB" dirty="0">
                          <a:latin typeface="Courier New" panose="02070309020205020404" pitchFamily="49" charset="0"/>
                          <a:cs typeface="Courier New" panose="020703090202050204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GB" dirty="0">
                          <a:latin typeface="Courier New" panose="02070309020205020404" pitchFamily="49" charset="0"/>
                          <a:cs typeface="Courier New" panose="02070309020205020404" pitchFamily="49"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 \t\n\r\f]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9597626"/>
              </p:ext>
            </p:extLst>
          </p:nvPr>
        </p:nvGraphicFramePr>
        <p:xfrm>
          <a:off x="5361570" y="3292213"/>
          <a:ext cx="3214688" cy="1107440"/>
        </p:xfrm>
        <a:graphic>
          <a:graphicData uri="http://schemas.openxmlformats.org/drawingml/2006/table">
            <a:tbl>
              <a:tblPr bandRow="1">
                <a:tableStyleId>{5C22544A-7EE6-4342-B048-85BDC9FD1C3A}</a:tableStyleId>
              </a:tblPr>
              <a:tblGrid>
                <a:gridCol w="894347">
                  <a:extLst>
                    <a:ext uri="{9D8B030D-6E8A-4147-A177-3AD203B41FA5}">
                      <a16:colId xmlns:a16="http://schemas.microsoft.com/office/drawing/2014/main" val="20000"/>
                    </a:ext>
                  </a:extLst>
                </a:gridCol>
                <a:gridCol w="2320341">
                  <a:extLst>
                    <a:ext uri="{9D8B030D-6E8A-4147-A177-3AD203B41FA5}">
                      <a16:colId xmlns:a16="http://schemas.microsoft.com/office/drawing/2014/main" val="20001"/>
                    </a:ext>
                  </a:extLst>
                </a:gridCol>
              </a:tblGrid>
              <a:tr h="275389">
                <a:tc>
                  <a:txBody>
                    <a:bodyPr/>
                    <a:lstStyle/>
                    <a:p>
                      <a:r>
                        <a:rPr lang="en-GB" dirty="0">
                          <a:latin typeface="Courier New" panose="02070309020205020404" pitchFamily="49" charset="0"/>
                          <a:cs typeface="Courier New" panose="02070309020205020404" pitchFamily="49"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[^a-zA-Z0-9_]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GB" dirty="0">
                          <a:latin typeface="Courier New" panose="02070309020205020404" pitchFamily="49" charset="0"/>
                          <a:cs typeface="Courier New" panose="02070309020205020404" pitchFamily="49"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GB" dirty="0">
                          <a:latin typeface="Courier New" panose="02070309020205020404" pitchFamily="49" charset="0"/>
                          <a:cs typeface="Courier New" panose="02070309020205020404" pitchFamily="49"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latin typeface="Courier New" pitchFamily="49" charset="0"/>
                        </a:rPr>
                        <a:t>[^ \t\n\r\f]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449058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dirty="0"/>
              <a:t>Flags</a:t>
            </a:r>
          </a:p>
        </p:txBody>
      </p:sp>
      <p:graphicFrame>
        <p:nvGraphicFramePr>
          <p:cNvPr id="930909" name="Group 93"/>
          <p:cNvGraphicFramePr>
            <a:graphicFrameLocks noGrp="1"/>
          </p:cNvGraphicFramePr>
          <p:nvPr>
            <p:ph idx="1"/>
            <p:extLst>
              <p:ext uri="{D42A27DB-BD31-4B8C-83A1-F6EECF244321}">
                <p14:modId xmlns:p14="http://schemas.microsoft.com/office/powerpoint/2010/main" val="2469267123"/>
              </p:ext>
            </p:extLst>
          </p:nvPr>
        </p:nvGraphicFramePr>
        <p:xfrm>
          <a:off x="1020479" y="1884041"/>
          <a:ext cx="8789026" cy="1717268"/>
        </p:xfrm>
        <a:graphic>
          <a:graphicData uri="http://schemas.openxmlformats.org/drawingml/2006/table">
            <a:tbl>
              <a:tblPr/>
              <a:tblGrid>
                <a:gridCol w="2338600">
                  <a:extLst>
                    <a:ext uri="{9D8B030D-6E8A-4147-A177-3AD203B41FA5}">
                      <a16:colId xmlns:a16="http://schemas.microsoft.com/office/drawing/2014/main" val="20000"/>
                    </a:ext>
                  </a:extLst>
                </a:gridCol>
                <a:gridCol w="1027018">
                  <a:extLst>
                    <a:ext uri="{9D8B030D-6E8A-4147-A177-3AD203B41FA5}">
                      <a16:colId xmlns:a16="http://schemas.microsoft.com/office/drawing/2014/main" val="20001"/>
                    </a:ext>
                  </a:extLst>
                </a:gridCol>
                <a:gridCol w="887125">
                  <a:extLst>
                    <a:ext uri="{9D8B030D-6E8A-4147-A177-3AD203B41FA5}">
                      <a16:colId xmlns:a16="http://schemas.microsoft.com/office/drawing/2014/main" val="20002"/>
                    </a:ext>
                  </a:extLst>
                </a:gridCol>
                <a:gridCol w="4536283">
                  <a:extLst>
                    <a:ext uri="{9D8B030D-6E8A-4147-A177-3AD203B41FA5}">
                      <a16:colId xmlns:a16="http://schemas.microsoft.com/office/drawing/2014/main" val="20003"/>
                    </a:ext>
                  </a:extLst>
                </a:gridCol>
              </a:tblGrid>
              <a:tr h="34453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1" i="0" u="none" strike="noStrike" cap="none" normalizeH="0" baseline="0" dirty="0">
                          <a:ln>
                            <a:noFill/>
                          </a:ln>
                          <a:solidFill>
                            <a:schemeClr val="tx1"/>
                          </a:solidFill>
                          <a:effectLst/>
                          <a:latin typeface="Arial" charset="0"/>
                        </a:rPr>
                        <a:t>Long name</a:t>
                      </a:r>
                    </a:p>
                  </a:txBody>
                  <a:tcPr marL="128747" marR="128747"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1" i="0" u="none" strike="noStrike" cap="none" normalizeH="0" baseline="0">
                          <a:ln>
                            <a:noFill/>
                          </a:ln>
                          <a:solidFill>
                            <a:schemeClr val="tx1"/>
                          </a:solidFill>
                          <a:effectLst/>
                          <a:latin typeface="Arial" charset="0"/>
                        </a:rPr>
                        <a:t>Short</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1" i="0" u="none" strike="noStrike" cap="none" normalizeH="0" baseline="0">
                          <a:ln>
                            <a:noFill/>
                          </a:ln>
                          <a:solidFill>
                            <a:schemeClr val="tx1"/>
                          </a:solidFill>
                          <a:effectLst/>
                          <a:latin typeface="Arial" charset="0"/>
                        </a:rPr>
                        <a:t>RE </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endParaRPr kumimoji="0" lang="en-US" sz="1600" b="1" i="0" u="none" strike="noStrike" cap="none" normalizeH="0" baseline="0">
                        <a:ln>
                          <a:noFill/>
                        </a:ln>
                        <a:solidFill>
                          <a:schemeClr val="tx1"/>
                        </a:solidFill>
                        <a:effectLst/>
                        <a:latin typeface="Arial" charset="0"/>
                      </a:endParaRPr>
                    </a:p>
                  </a:txBody>
                  <a:tcPr marL="128747" marR="128747"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FF0000"/>
                          </a:solidFill>
                          <a:effectLst/>
                          <a:latin typeface="Courier New" panose="02070309020205020404" pitchFamily="49" charset="0"/>
                        </a:rPr>
                        <a:t>re.IGNORECASE</a:t>
                      </a:r>
                      <a:endParaRPr kumimoji="0" lang="en-GB" sz="1600" b="0" i="0" u="none" strike="noStrike" cap="none" normalizeH="0" baseline="0" dirty="0">
                        <a:ln>
                          <a:noFill/>
                        </a:ln>
                        <a:solidFill>
                          <a:srgbClr val="FF0000"/>
                        </a:solidFill>
                        <a:effectLst/>
                        <a:latin typeface="Courier New" panose="02070309020205020404" pitchFamily="49" charset="0"/>
                      </a:endParaRPr>
                    </a:p>
                  </a:txBody>
                  <a:tcPr marL="128747" marR="128747"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FF0000"/>
                          </a:solidFill>
                          <a:effectLst/>
                          <a:latin typeface="Courier New" panose="02070309020205020404" pitchFamily="49" charset="0"/>
                        </a:rPr>
                        <a:t>re.I</a:t>
                      </a:r>
                      <a:endParaRPr kumimoji="0" lang="en-GB" sz="1600" b="0" i="0" u="none" strike="noStrike" cap="none" normalizeH="0" baseline="0" dirty="0">
                        <a:ln>
                          <a:noFill/>
                        </a:ln>
                        <a:solidFill>
                          <a:srgbClr val="FF0000"/>
                        </a:solidFill>
                        <a:effectLst/>
                        <a:latin typeface="Courier New" panose="02070309020205020404" pitchFamily="49" charset="0"/>
                      </a:endParaRP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Courier New" panose="02070309020205020404" pitchFamily="49" charset="0"/>
                        </a:rPr>
                        <a:t>(?</a:t>
                      </a:r>
                      <a:r>
                        <a:rPr kumimoji="0" lang="en-GB" sz="1600" b="0" i="0" u="none" strike="noStrike" cap="none" normalizeH="0" baseline="0" dirty="0" err="1">
                          <a:ln>
                            <a:noFill/>
                          </a:ln>
                          <a:solidFill>
                            <a:srgbClr val="FF0000"/>
                          </a:solidFill>
                          <a:effectLst/>
                          <a:latin typeface="Courier New" panose="02070309020205020404" pitchFamily="49" charset="0"/>
                        </a:rPr>
                        <a:t>i</a:t>
                      </a:r>
                      <a:r>
                        <a:rPr kumimoji="0" lang="en-GB" sz="1600" b="0" i="0" u="none" strike="noStrike" cap="none" normalizeH="0" baseline="0" dirty="0">
                          <a:ln>
                            <a:noFill/>
                          </a:ln>
                          <a:solidFill>
                            <a:schemeClr val="tx1"/>
                          </a:solidFill>
                          <a:effectLst/>
                          <a:latin typeface="Courier New" panose="02070309020205020404" pitchFamily="49" charset="0"/>
                        </a:rPr>
                        <a:t>)</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Arial" charset="0"/>
                        </a:rPr>
                        <a:t>Case insensitive match</a:t>
                      </a:r>
                    </a:p>
                  </a:txBody>
                  <a:tcPr marL="128747" marR="128747"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0070C0"/>
                          </a:solidFill>
                          <a:effectLst/>
                          <a:latin typeface="Courier New" panose="02070309020205020404" pitchFamily="49" charset="0"/>
                        </a:rPr>
                        <a:t>re.MULTILINE</a:t>
                      </a:r>
                      <a:endParaRPr kumimoji="0" lang="en-GB" sz="1600" b="0" i="0" u="none" strike="noStrike" cap="none" normalizeH="0" baseline="0" dirty="0">
                        <a:ln>
                          <a:noFill/>
                        </a:ln>
                        <a:solidFill>
                          <a:srgbClr val="0070C0"/>
                        </a:solidFill>
                        <a:effectLst/>
                        <a:latin typeface="Courier New" panose="02070309020205020404" pitchFamily="49" charset="0"/>
                      </a:endParaRPr>
                    </a:p>
                  </a:txBody>
                  <a:tcPr marL="128747" marR="128747"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0070C0"/>
                          </a:solidFill>
                          <a:effectLst/>
                          <a:latin typeface="Courier New" panose="02070309020205020404" pitchFamily="49" charset="0"/>
                        </a:rPr>
                        <a:t>re.M</a:t>
                      </a:r>
                      <a:endParaRPr kumimoji="0" lang="en-GB" sz="1600" b="0" i="0" u="none" strike="noStrike" cap="none" normalizeH="0" baseline="0" dirty="0">
                        <a:ln>
                          <a:noFill/>
                        </a:ln>
                        <a:solidFill>
                          <a:srgbClr val="0070C0"/>
                        </a:solidFill>
                        <a:effectLst/>
                        <a:latin typeface="Courier New" panose="02070309020205020404" pitchFamily="49" charset="0"/>
                      </a:endParaRP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Courier New" panose="02070309020205020404" pitchFamily="49" charset="0"/>
                        </a:rPr>
                        <a:t>(?</a:t>
                      </a:r>
                      <a:r>
                        <a:rPr kumimoji="0" lang="en-GB" sz="1600" b="0" i="0" u="none" strike="noStrike" cap="none" normalizeH="0" baseline="0" dirty="0">
                          <a:ln>
                            <a:noFill/>
                          </a:ln>
                          <a:solidFill>
                            <a:srgbClr val="0070C0"/>
                          </a:solidFill>
                          <a:effectLst/>
                          <a:latin typeface="Courier New" panose="02070309020205020404" pitchFamily="49" charset="0"/>
                        </a:rPr>
                        <a:t>m</a:t>
                      </a:r>
                      <a:r>
                        <a:rPr kumimoji="0" lang="en-GB" sz="1600" b="0" i="0" u="none" strike="noStrike" cap="none" normalizeH="0" baseline="0" dirty="0">
                          <a:ln>
                            <a:noFill/>
                          </a:ln>
                          <a:solidFill>
                            <a:schemeClr val="tx1"/>
                          </a:solidFill>
                          <a:effectLst/>
                          <a:latin typeface="Courier New" panose="02070309020205020404" pitchFamily="49" charset="0"/>
                        </a:rPr>
                        <a:t>)</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Arial" charset="0"/>
                        </a:rPr>
                        <a:t>^ and $ match start and end of </a:t>
                      </a:r>
                      <a:r>
                        <a:rPr kumimoji="0" lang="en-GB" sz="1600" b="0" i="1" u="none" strike="noStrike" cap="none" normalizeH="0" baseline="0" dirty="0">
                          <a:ln>
                            <a:noFill/>
                          </a:ln>
                          <a:solidFill>
                            <a:schemeClr val="tx1"/>
                          </a:solidFill>
                          <a:effectLst/>
                          <a:latin typeface="Arial" charset="0"/>
                        </a:rPr>
                        <a:t>line</a:t>
                      </a:r>
                    </a:p>
                  </a:txBody>
                  <a:tcPr marL="128747" marR="128747"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2"/>
                  </a:ext>
                </a:extLst>
              </a:tr>
              <a:tr h="335324">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00B050"/>
                          </a:solidFill>
                          <a:effectLst/>
                          <a:latin typeface="Courier New" panose="02070309020205020404" pitchFamily="49" charset="0"/>
                        </a:rPr>
                        <a:t>re.DOTALL</a:t>
                      </a:r>
                      <a:endParaRPr kumimoji="0" lang="en-GB" sz="1600" b="0" i="0" u="none" strike="noStrike" cap="none" normalizeH="0" baseline="0" dirty="0">
                        <a:ln>
                          <a:noFill/>
                        </a:ln>
                        <a:solidFill>
                          <a:srgbClr val="00B050"/>
                        </a:solidFill>
                        <a:effectLst/>
                        <a:latin typeface="Courier New" panose="02070309020205020404" pitchFamily="49" charset="0"/>
                      </a:endParaRPr>
                    </a:p>
                  </a:txBody>
                  <a:tcPr marL="128747" marR="128747"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00B050"/>
                          </a:solidFill>
                          <a:effectLst/>
                          <a:latin typeface="Courier New" panose="02070309020205020404" pitchFamily="49" charset="0"/>
                        </a:rPr>
                        <a:t>re.S</a:t>
                      </a:r>
                      <a:endParaRPr kumimoji="0" lang="en-GB" sz="1600" b="0" i="0" u="none" strike="noStrike" cap="none" normalizeH="0" baseline="0" dirty="0">
                        <a:ln>
                          <a:noFill/>
                        </a:ln>
                        <a:solidFill>
                          <a:srgbClr val="00B050"/>
                        </a:solidFill>
                        <a:effectLst/>
                        <a:latin typeface="Courier New" panose="02070309020205020404" pitchFamily="49" charset="0"/>
                      </a:endParaRP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Courier New" panose="02070309020205020404" pitchFamily="49" charset="0"/>
                        </a:rPr>
                        <a:t>(?</a:t>
                      </a:r>
                      <a:r>
                        <a:rPr kumimoji="0" lang="en-GB" sz="1600" b="0" i="0" u="none" strike="noStrike" cap="none" normalizeH="0" baseline="0" dirty="0">
                          <a:ln>
                            <a:noFill/>
                          </a:ln>
                          <a:solidFill>
                            <a:srgbClr val="00B050"/>
                          </a:solidFill>
                          <a:effectLst/>
                          <a:latin typeface="Courier New" panose="02070309020205020404" pitchFamily="49" charset="0"/>
                        </a:rPr>
                        <a:t>s</a:t>
                      </a:r>
                      <a:r>
                        <a:rPr kumimoji="0" lang="en-GB" sz="1600" b="0" i="0" u="none" strike="noStrike" cap="none" normalizeH="0" baseline="0" dirty="0">
                          <a:ln>
                            <a:noFill/>
                          </a:ln>
                          <a:solidFill>
                            <a:schemeClr val="tx1"/>
                          </a:solidFill>
                          <a:effectLst/>
                          <a:latin typeface="Courier New" panose="02070309020205020404" pitchFamily="49" charset="0"/>
                        </a:rPr>
                        <a:t>)</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Arial" charset="0"/>
                        </a:rPr>
                        <a:t>. also matches a new-line</a:t>
                      </a:r>
                    </a:p>
                  </a:txBody>
                  <a:tcPr marL="128747" marR="128747"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3"/>
                  </a:ext>
                </a:extLst>
              </a:tr>
              <a:tr h="366762">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7030A0"/>
                          </a:solidFill>
                          <a:effectLst/>
                          <a:latin typeface="Courier New" panose="02070309020205020404" pitchFamily="49" charset="0"/>
                        </a:rPr>
                        <a:t>re.VERBOSE</a:t>
                      </a:r>
                      <a:endParaRPr kumimoji="0" lang="en-GB" sz="1600" b="0" i="0" u="none" strike="noStrike" cap="none" normalizeH="0" baseline="0" dirty="0">
                        <a:ln>
                          <a:noFill/>
                        </a:ln>
                        <a:solidFill>
                          <a:srgbClr val="7030A0"/>
                        </a:solidFill>
                        <a:effectLst/>
                        <a:latin typeface="Courier New" panose="02070309020205020404" pitchFamily="49" charset="0"/>
                      </a:endParaRPr>
                    </a:p>
                  </a:txBody>
                  <a:tcPr marL="128747" marR="128747"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err="1">
                          <a:ln>
                            <a:noFill/>
                          </a:ln>
                          <a:solidFill>
                            <a:srgbClr val="7030A0"/>
                          </a:solidFill>
                          <a:effectLst/>
                          <a:latin typeface="Courier New" panose="02070309020205020404" pitchFamily="49" charset="0"/>
                        </a:rPr>
                        <a:t>re.X</a:t>
                      </a:r>
                      <a:endParaRPr kumimoji="0" lang="en-GB" sz="1600" b="0" i="0" u="none" strike="noStrike" cap="none" normalizeH="0" baseline="0" dirty="0">
                        <a:ln>
                          <a:noFill/>
                        </a:ln>
                        <a:solidFill>
                          <a:srgbClr val="7030A0"/>
                        </a:solidFill>
                        <a:effectLst/>
                        <a:latin typeface="Courier New" panose="02070309020205020404" pitchFamily="49" charset="0"/>
                      </a:endParaRP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Courier New" panose="02070309020205020404" pitchFamily="49" charset="0"/>
                        </a:rPr>
                        <a:t>(?</a:t>
                      </a:r>
                      <a:r>
                        <a:rPr kumimoji="0" lang="en-GB" sz="1600" b="0" i="0" u="none" strike="noStrike" cap="none" normalizeH="0" baseline="0" dirty="0">
                          <a:ln>
                            <a:noFill/>
                          </a:ln>
                          <a:solidFill>
                            <a:srgbClr val="7030A0"/>
                          </a:solidFill>
                          <a:effectLst/>
                          <a:latin typeface="Courier New" panose="02070309020205020404" pitchFamily="49" charset="0"/>
                        </a:rPr>
                        <a:t>x</a:t>
                      </a:r>
                      <a:r>
                        <a:rPr kumimoji="0" lang="en-GB" sz="1600" b="0" i="0" u="none" strike="noStrike" cap="none" normalizeH="0" baseline="0" dirty="0">
                          <a:ln>
                            <a:noFill/>
                          </a:ln>
                          <a:solidFill>
                            <a:schemeClr val="tx1"/>
                          </a:solidFill>
                          <a:effectLst/>
                          <a:latin typeface="Courier New" panose="02070309020205020404" pitchFamily="49" charset="0"/>
                        </a:rPr>
                        <a:t>)</a:t>
                      </a:r>
                    </a:p>
                  </a:txBody>
                  <a:tcPr marL="128747" marR="128747"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10000"/>
                        </a:spcBef>
                        <a:spcAft>
                          <a:spcPct val="0"/>
                        </a:spcAft>
                        <a:buClr>
                          <a:schemeClr val="bg2"/>
                        </a:buClr>
                        <a:buSzTx/>
                        <a:buFontTx/>
                        <a:buNone/>
                        <a:tabLst/>
                      </a:pPr>
                      <a:r>
                        <a:rPr kumimoji="0" lang="en-GB" sz="1600" b="0" i="0" u="none" strike="noStrike" cap="none" normalizeH="0" baseline="0" dirty="0">
                          <a:ln>
                            <a:noFill/>
                          </a:ln>
                          <a:solidFill>
                            <a:schemeClr val="tx1"/>
                          </a:solidFill>
                          <a:effectLst/>
                          <a:latin typeface="Arial" charset="0"/>
                        </a:rPr>
                        <a:t>Whitespace is ignored, allow comments</a:t>
                      </a:r>
                    </a:p>
                  </a:txBody>
                  <a:tcPr marL="128747" marR="128747"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4"/>
                  </a:ext>
                </a:extLst>
              </a:tr>
            </a:tbl>
          </a:graphicData>
        </a:graphic>
      </p:graphicFrame>
      <p:sp>
        <p:nvSpPr>
          <p:cNvPr id="14339" name="Rectangle 3"/>
          <p:cNvSpPr>
            <a:spLocks noGrp="1" noChangeArrowheads="1"/>
          </p:cNvSpPr>
          <p:nvPr>
            <p:ph type="body" sz="quarter" idx="4294967295"/>
          </p:nvPr>
        </p:nvSpPr>
        <p:spPr>
          <a:xfrm>
            <a:off x="340575" y="1367059"/>
            <a:ext cx="9841650" cy="5143071"/>
          </a:xfrm>
        </p:spPr>
        <p:txBody>
          <a:bodyPr/>
          <a:lstStyle/>
          <a:p>
            <a:r>
              <a:rPr lang="en-GB" b="1" dirty="0"/>
              <a:t>Change the behaviour of the match</a:t>
            </a:r>
          </a:p>
          <a:p>
            <a:endParaRPr lang="en-GB" dirty="0"/>
          </a:p>
          <a:p>
            <a:endParaRPr lang="en-GB" dirty="0"/>
          </a:p>
          <a:p>
            <a:pPr lvl="1"/>
            <a:endParaRPr lang="en-GB" dirty="0"/>
          </a:p>
          <a:p>
            <a:pPr lvl="1"/>
            <a:endParaRPr lang="en-GB" dirty="0"/>
          </a:p>
          <a:p>
            <a:endParaRPr lang="en-GB" dirty="0"/>
          </a:p>
          <a:p>
            <a:pPr marL="457200" lvl="1" indent="-230400">
              <a:buFont typeface="Arial" panose="020B0604020202020204" pitchFamily="34" charset="0"/>
              <a:buChar char="•"/>
            </a:pPr>
            <a:r>
              <a:rPr lang="en-GB" sz="1800" dirty="0"/>
              <a:t>Can be embedded in the RE</a:t>
            </a:r>
          </a:p>
          <a:p>
            <a:pPr marL="457200" lvl="2" indent="-230400">
              <a:buFont typeface="Arial" panose="020B0604020202020204" pitchFamily="34" charset="0"/>
              <a:buChar char="•"/>
            </a:pPr>
            <a:r>
              <a:rPr lang="en-GB" sz="1800" dirty="0"/>
              <a:t>Can be applied to parts of the string (3.6 – </a:t>
            </a:r>
            <a:r>
              <a:rPr lang="en-GB" sz="1800" i="1" dirty="0"/>
              <a:t>modifier spans</a:t>
            </a:r>
            <a:r>
              <a:rPr lang="en-GB" sz="1800" dirty="0"/>
              <a:t>)</a:t>
            </a:r>
          </a:p>
          <a:p>
            <a:pPr marL="457200" lvl="1" indent="-230400">
              <a:buFont typeface="Arial" panose="020B0604020202020204" pitchFamily="34" charset="0"/>
              <a:buChar char="•"/>
            </a:pPr>
            <a:r>
              <a:rPr lang="en-GB" sz="1800" dirty="0"/>
              <a:t>Can be specified as an optional argument to search, match, split, sub etc.</a:t>
            </a:r>
          </a:p>
          <a:p>
            <a:pPr marL="457200" lvl="2" indent="-230400">
              <a:buFont typeface="Arial" panose="020B0604020202020204" pitchFamily="34" charset="0"/>
              <a:buChar char="•"/>
            </a:pPr>
            <a:r>
              <a:rPr lang="en-GB" sz="1800" dirty="0"/>
              <a:t>Can be combined with ‘|’ separator</a:t>
            </a:r>
          </a:p>
        </p:txBody>
      </p:sp>
      <p:sp>
        <p:nvSpPr>
          <p:cNvPr id="14382" name="Rectangle 91"/>
          <p:cNvSpPr>
            <a:spLocks noChangeArrowheads="1"/>
          </p:cNvSpPr>
          <p:nvPr/>
        </p:nvSpPr>
        <p:spPr bwMode="auto">
          <a:xfrm>
            <a:off x="1020479" y="5375177"/>
            <a:ext cx="8106909" cy="920765"/>
          </a:xfrm>
          <a:prstGeom prst="rect">
            <a:avLst/>
          </a:prstGeom>
          <a:solidFill>
            <a:schemeClr val="tx2">
              <a:lumMod val="20000"/>
              <a:lumOff val="80000"/>
            </a:schemeClr>
          </a:solidFill>
          <a:ln w="12700">
            <a:solidFill>
              <a:schemeClr val="tx1"/>
            </a:solidFill>
            <a:miter lim="800000"/>
            <a:headEnd/>
            <a:tailEnd/>
          </a:ln>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b="1" dirty="0">
                <a:latin typeface="Courier New" panose="02070309020205020404" pitchFamily="49" charset="0"/>
              </a:rPr>
              <a:t>(?</a:t>
            </a:r>
            <a:r>
              <a:rPr lang="en-GB" b="1" dirty="0" err="1">
                <a:solidFill>
                  <a:srgbClr val="FF0000"/>
                </a:solidFill>
                <a:latin typeface="Courier New" panose="02070309020205020404" pitchFamily="49" charset="0"/>
              </a:rPr>
              <a:t>i</a:t>
            </a:r>
            <a:r>
              <a:rPr lang="en-GB" b="1" dirty="0" err="1">
                <a:solidFill>
                  <a:srgbClr val="0070C0"/>
                </a:solidFill>
                <a:latin typeface="Courier New" panose="02070309020205020404" pitchFamily="49" charset="0"/>
              </a:rPr>
              <a:t>m</a:t>
            </a:r>
            <a:r>
              <a:rPr lang="en-GB" b="1" dirty="0">
                <a:latin typeface="Courier New" panose="02070309020205020404" pitchFamily="49" charset="0"/>
              </a:rPr>
              <a:t>)^</a:t>
            </a:r>
            <a:r>
              <a:rPr lang="en-GB" dirty="0">
                <a:latin typeface="Courier New" panose="02070309020205020404" pitchFamily="49" charset="0"/>
              </a:rPr>
              <a:t>john', name)</a:t>
            </a:r>
          </a:p>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r'^john</a:t>
            </a:r>
            <a:r>
              <a:rPr lang="en-GB" dirty="0">
                <a:latin typeface="Courier New" panose="02070309020205020404" pitchFamily="49" charset="0"/>
              </a:rPr>
              <a:t>', name, </a:t>
            </a:r>
            <a:r>
              <a:rPr lang="en-GB" b="1" dirty="0" err="1">
                <a:solidFill>
                  <a:srgbClr val="FF0000"/>
                </a:solidFill>
                <a:latin typeface="Courier New" panose="02070309020205020404" pitchFamily="49" charset="0"/>
              </a:rPr>
              <a:t>re.IGNORECASE</a:t>
            </a:r>
            <a:r>
              <a:rPr lang="en-GB" b="1" dirty="0" err="1">
                <a:latin typeface="Courier New" panose="02070309020205020404" pitchFamily="49" charset="0"/>
              </a:rPr>
              <a:t>|</a:t>
            </a:r>
            <a:r>
              <a:rPr lang="en-GB" b="1" dirty="0" err="1">
                <a:solidFill>
                  <a:srgbClr val="0070C0"/>
                </a:solidFill>
                <a:latin typeface="Courier New" panose="02070309020205020404" pitchFamily="49" charset="0"/>
              </a:rPr>
              <a:t>re.MULTILINE</a:t>
            </a:r>
            <a:r>
              <a:rPr lang="en-GB" dirty="0">
                <a:latin typeface="Courier New" panose="02070309020205020404" pitchFamily="49" charset="0"/>
              </a:rPr>
              <a:t>)</a:t>
            </a:r>
          </a:p>
          <a:p>
            <a:r>
              <a:rPr lang="en-US" dirty="0">
                <a:latin typeface="Courier New"/>
                <a:cs typeface="Courier New"/>
              </a:rPr>
              <a:t>m = </a:t>
            </a:r>
            <a:r>
              <a:rPr lang="en-US" dirty="0" err="1">
                <a:latin typeface="Courier New"/>
                <a:cs typeface="Courier New"/>
              </a:rPr>
              <a:t>re.search</a:t>
            </a:r>
            <a:r>
              <a:rPr lang="en-US" dirty="0">
                <a:latin typeface="Courier New"/>
                <a:cs typeface="Courier New"/>
              </a:rPr>
              <a:t>(r'^</a:t>
            </a:r>
            <a:r>
              <a:rPr lang="en-US" b="1" dirty="0">
                <a:latin typeface="Courier New"/>
                <a:cs typeface="Courier New"/>
              </a:rPr>
              <a:t>(?</a:t>
            </a:r>
            <a:r>
              <a:rPr lang="en-US" b="1" dirty="0" err="1">
                <a:solidFill>
                  <a:srgbClr val="FF0000"/>
                </a:solidFill>
                <a:latin typeface="Courier New"/>
                <a:cs typeface="Courier New"/>
              </a:rPr>
              <a:t>i</a:t>
            </a:r>
            <a:r>
              <a:rPr lang="en-US" b="1" dirty="0" err="1">
                <a:latin typeface="Courier New"/>
                <a:cs typeface="Courier New"/>
              </a:rPr>
              <a:t>:</a:t>
            </a:r>
            <a:r>
              <a:rPr lang="en-US" dirty="0" err="1">
                <a:latin typeface="Courier New"/>
                <a:cs typeface="Courier New"/>
              </a:rPr>
              <a:t>j</a:t>
            </a:r>
            <a:r>
              <a:rPr lang="en-US" b="1" dirty="0">
                <a:latin typeface="Courier New"/>
                <a:cs typeface="Courier New"/>
              </a:rPr>
              <a:t>)</a:t>
            </a:r>
            <a:r>
              <a:rPr lang="en-US" dirty="0" err="1">
                <a:latin typeface="Courier New"/>
                <a:cs typeface="Courier New"/>
              </a:rPr>
              <a:t>ohn</a:t>
            </a:r>
            <a:r>
              <a:rPr lang="en-US" dirty="0">
                <a:latin typeface="Courier New"/>
                <a:cs typeface="Courier New"/>
              </a:rPr>
              <a:t>', name)</a:t>
            </a:r>
          </a:p>
        </p:txBody>
      </p:sp>
    </p:spTree>
    <p:extLst>
      <p:ext uri="{BB962C8B-B14F-4D97-AF65-F5344CB8AC3E}">
        <p14:creationId xmlns:p14="http://schemas.microsoft.com/office/powerpoint/2010/main" val="358218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Repeat quantifiers</a:t>
            </a:r>
          </a:p>
        </p:txBody>
      </p:sp>
      <p:sp>
        <p:nvSpPr>
          <p:cNvPr id="15363" name="Rectangle 3"/>
          <p:cNvSpPr>
            <a:spLocks noGrp="1" noChangeArrowheads="1"/>
          </p:cNvSpPr>
          <p:nvPr>
            <p:ph idx="1"/>
          </p:nvPr>
        </p:nvSpPr>
        <p:spPr/>
        <p:txBody>
          <a:bodyPr/>
          <a:lstStyle/>
          <a:p>
            <a:r>
              <a:rPr lang="en-GB" b="1" dirty="0"/>
              <a:t>Quantifier characters repeat the preceding pattern</a:t>
            </a:r>
          </a:p>
          <a:p>
            <a:pPr lvl="1">
              <a:buFontTx/>
              <a:buNone/>
            </a:pPr>
            <a:r>
              <a:rPr lang="en-GB" dirty="0">
                <a:latin typeface="Courier New" panose="02070309020205020404" pitchFamily="49" charset="0"/>
              </a:rPr>
              <a:t>	?</a:t>
            </a:r>
            <a:r>
              <a:rPr lang="en-GB" dirty="0"/>
              <a:t>		optional		0 or 1 times</a:t>
            </a:r>
          </a:p>
          <a:p>
            <a:pPr lvl="1">
              <a:buFontTx/>
              <a:buNone/>
            </a:pPr>
            <a:r>
              <a:rPr lang="en-GB" dirty="0">
                <a:latin typeface="Courier New" panose="02070309020205020404" pitchFamily="49" charset="0"/>
              </a:rPr>
              <a:t>	*</a:t>
            </a:r>
            <a:r>
              <a:rPr lang="en-GB" dirty="0"/>
              <a:t>		optional		repeat 0 or more times</a:t>
            </a:r>
          </a:p>
          <a:p>
            <a:pPr lvl="1">
              <a:buFontTx/>
              <a:buNone/>
            </a:pPr>
            <a:r>
              <a:rPr lang="en-GB" dirty="0">
                <a:latin typeface="Courier New" panose="02070309020205020404" pitchFamily="49" charset="0"/>
              </a:rPr>
              <a:t>	+</a:t>
            </a:r>
            <a:r>
              <a:rPr lang="en-GB" dirty="0"/>
              <a:t>		at least once		repeat 1 or more times</a:t>
            </a:r>
          </a:p>
        </p:txBody>
      </p:sp>
      <p:sp>
        <p:nvSpPr>
          <p:cNvPr id="15364" name="Rectangle 4"/>
          <p:cNvSpPr>
            <a:spLocks noChangeArrowheads="1"/>
          </p:cNvSpPr>
          <p:nvPr/>
        </p:nvSpPr>
        <p:spPr bwMode="auto">
          <a:xfrm>
            <a:off x="786539" y="3296659"/>
            <a:ext cx="5908675" cy="376238"/>
          </a:xfrm>
          <a:prstGeom prst="rect">
            <a:avLst/>
          </a:prstGeom>
          <a:solidFill>
            <a:schemeClr val="tx2">
              <a:lumMod val="20000"/>
              <a:lumOff val="80000"/>
            </a:schemeClr>
          </a:solidFill>
          <a:ln w="12700">
            <a:solidFill>
              <a:schemeClr val="tx1"/>
            </a:solidFill>
            <a:miter lim="800000"/>
            <a:headEnd/>
            <a:tailEnd/>
          </a:ln>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(r'[:;,]?\s*\w+', line)</a:t>
            </a:r>
          </a:p>
        </p:txBody>
      </p:sp>
      <p:sp>
        <p:nvSpPr>
          <p:cNvPr id="15365" name="Text Box 7"/>
          <p:cNvSpPr txBox="1">
            <a:spLocks noChangeArrowheads="1"/>
          </p:cNvSpPr>
          <p:nvPr/>
        </p:nvSpPr>
        <p:spPr bwMode="auto">
          <a:xfrm>
            <a:off x="6780275" y="3192390"/>
            <a:ext cx="591415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optional :;, followed by zero or more whitespace, followed by at least one alphanumeric</a:t>
            </a:r>
            <a:endParaRPr lang="en-GB" sz="2400" dirty="0">
              <a:latin typeface="+mn-lt"/>
            </a:endParaRPr>
          </a:p>
        </p:txBody>
      </p:sp>
      <p:sp>
        <p:nvSpPr>
          <p:cNvPr id="15366" name="Text Box 8"/>
          <p:cNvSpPr txBox="1">
            <a:spLocks noChangeArrowheads="1"/>
          </p:cNvSpPr>
          <p:nvPr/>
        </p:nvSpPr>
        <p:spPr bwMode="auto">
          <a:xfrm>
            <a:off x="6695214" y="5301625"/>
            <a:ext cx="41504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boinkboink</a:t>
            </a:r>
            <a:r>
              <a:rPr lang="en-GB" sz="1600" b="1" dirty="0">
                <a:latin typeface="+mn-lt"/>
              </a:rPr>
              <a:t>, </a:t>
            </a:r>
            <a:r>
              <a:rPr lang="en-GB" sz="1600" b="1" dirty="0" err="1">
                <a:latin typeface="+mn-lt"/>
              </a:rPr>
              <a:t>boinkboinkboink</a:t>
            </a:r>
            <a:endParaRPr lang="en-GB" sz="2400" dirty="0">
              <a:latin typeface="+mn-lt"/>
            </a:endParaRPr>
          </a:p>
        </p:txBody>
      </p:sp>
      <p:sp>
        <p:nvSpPr>
          <p:cNvPr id="15367" name="Text Box 9"/>
          <p:cNvSpPr txBox="1">
            <a:spLocks noChangeArrowheads="1"/>
          </p:cNvSpPr>
          <p:nvPr/>
        </p:nvSpPr>
        <p:spPr bwMode="auto">
          <a:xfrm>
            <a:off x="6695214" y="4362510"/>
            <a:ext cx="27126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b="1" dirty="0">
                <a:latin typeface="+mn-lt"/>
              </a:rPr>
              <a:t> </a:t>
            </a:r>
            <a:r>
              <a:rPr lang="en-GB" sz="1600" b="1" dirty="0" err="1">
                <a:latin typeface="+mn-lt"/>
              </a:rPr>
              <a:t>boink</a:t>
            </a:r>
            <a:r>
              <a:rPr lang="en-GB" sz="1600" b="1" dirty="0">
                <a:latin typeface="+mn-lt"/>
              </a:rPr>
              <a:t>, </a:t>
            </a:r>
            <a:r>
              <a:rPr lang="en-GB" sz="1600" b="1" dirty="0" err="1">
                <a:latin typeface="+mn-lt"/>
              </a:rPr>
              <a:t>boinkk</a:t>
            </a:r>
            <a:r>
              <a:rPr lang="en-GB" sz="1600" b="1" dirty="0">
                <a:latin typeface="+mn-lt"/>
              </a:rPr>
              <a:t>, </a:t>
            </a:r>
            <a:r>
              <a:rPr lang="en-GB" sz="1600" b="1" dirty="0" err="1">
                <a:latin typeface="+mn-lt"/>
              </a:rPr>
              <a:t>boinkkk</a:t>
            </a:r>
            <a:endParaRPr lang="en-GB" sz="1600" b="1" dirty="0">
              <a:latin typeface="+mn-lt"/>
            </a:endParaRPr>
          </a:p>
        </p:txBody>
      </p:sp>
      <p:sp>
        <p:nvSpPr>
          <p:cNvPr id="15368" name="Rectangle 11"/>
          <p:cNvSpPr>
            <a:spLocks noChangeArrowheads="1"/>
          </p:cNvSpPr>
          <p:nvPr/>
        </p:nvSpPr>
        <p:spPr bwMode="auto">
          <a:xfrm>
            <a:off x="786539" y="4362510"/>
            <a:ext cx="5908675" cy="376238"/>
          </a:xfrm>
          <a:prstGeom prst="rect">
            <a:avLst/>
          </a:prstGeom>
          <a:solidFill>
            <a:schemeClr val="tx2">
              <a:lumMod val="20000"/>
              <a:lumOff val="80000"/>
            </a:schemeClr>
          </a:solidFill>
          <a:ln w="12700">
            <a:solidFill>
              <a:schemeClr val="tx1"/>
            </a:solidFill>
            <a:miter lim="800000"/>
            <a:headEnd/>
            <a:tailEnd/>
          </a:ln>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a:t>
            </a:r>
            <a:r>
              <a:rPr lang="en-GB" dirty="0" err="1">
                <a:latin typeface="Courier New" panose="02070309020205020404" pitchFamily="49" charset="0"/>
              </a:rPr>
              <a:t>r'boink</a:t>
            </a:r>
            <a:r>
              <a:rPr lang="en-GB" dirty="0">
                <a:latin typeface="Courier New" panose="02070309020205020404" pitchFamily="49" charset="0"/>
              </a:rPr>
              <a:t>+', sound)</a:t>
            </a:r>
          </a:p>
        </p:txBody>
      </p:sp>
      <p:sp>
        <p:nvSpPr>
          <p:cNvPr id="15369" name="Rectangle 12"/>
          <p:cNvSpPr>
            <a:spLocks noChangeArrowheads="1"/>
          </p:cNvSpPr>
          <p:nvPr/>
        </p:nvSpPr>
        <p:spPr bwMode="auto">
          <a:xfrm>
            <a:off x="786539" y="5301625"/>
            <a:ext cx="5908675" cy="376238"/>
          </a:xfrm>
          <a:prstGeom prst="rect">
            <a:avLst/>
          </a:prstGeom>
          <a:solidFill>
            <a:schemeClr val="tx2">
              <a:lumMod val="20000"/>
              <a:lumOff val="80000"/>
            </a:schemeClr>
          </a:solidFill>
          <a:ln w="12700">
            <a:solidFill>
              <a:schemeClr val="tx1"/>
            </a:solidFill>
            <a:miter lim="800000"/>
            <a:headEnd/>
            <a:tailEnd/>
          </a:ln>
          <a:effectLst/>
        </p:spPr>
        <p:txBody>
          <a:bodyPr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a:t>
            </a:r>
            <a:r>
              <a:rPr lang="en-GB" dirty="0" err="1">
                <a:latin typeface="Courier New" panose="02070309020205020404" pitchFamily="49" charset="0"/>
              </a:rPr>
              <a:t>boink</a:t>
            </a:r>
            <a:r>
              <a:rPr lang="en-GB" dirty="0">
                <a:latin typeface="Courier New" panose="02070309020205020404" pitchFamily="49" charset="0"/>
              </a:rPr>
              <a:t>)+', sound) </a:t>
            </a:r>
          </a:p>
        </p:txBody>
      </p:sp>
    </p:spTree>
    <p:extLst>
      <p:ext uri="{BB962C8B-B14F-4D97-AF65-F5344CB8AC3E}">
        <p14:creationId xmlns:p14="http://schemas.microsoft.com/office/powerpoint/2010/main" val="42211420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Quantifiers</a:t>
            </a:r>
          </a:p>
        </p:txBody>
      </p:sp>
      <p:sp>
        <p:nvSpPr>
          <p:cNvPr id="16387" name="Rectangle 3"/>
          <p:cNvSpPr>
            <a:spLocks noGrp="1" noChangeArrowheads="1"/>
          </p:cNvSpPr>
          <p:nvPr>
            <p:ph idx="1"/>
          </p:nvPr>
        </p:nvSpPr>
        <p:spPr/>
        <p:txBody>
          <a:bodyPr/>
          <a:lstStyle/>
          <a:p>
            <a:r>
              <a:rPr lang="en-GB" b="1" dirty="0"/>
              <a:t>Repeat an indicated number of times</a:t>
            </a:r>
          </a:p>
          <a:p>
            <a:pPr lvl="1">
              <a:buFont typeface="Arial" panose="020B0604020202020204" pitchFamily="34" charset="0"/>
              <a:buChar char="•"/>
            </a:pPr>
            <a:r>
              <a:rPr lang="en-GB" sz="1800" dirty="0"/>
              <a:t>{3]		repeat exactly three times</a:t>
            </a:r>
          </a:p>
          <a:p>
            <a:pPr lvl="1">
              <a:buFont typeface="Arial" panose="020B0604020202020204" pitchFamily="34" charset="0"/>
              <a:buChar char="•"/>
            </a:pPr>
            <a:r>
              <a:rPr lang="en-GB" sz="1800" dirty="0"/>
              <a:t>{3,5}		repeat three to five times</a:t>
            </a:r>
          </a:p>
          <a:p>
            <a:pPr lvl="1">
              <a:buFont typeface="Arial" panose="020B0604020202020204" pitchFamily="34" charset="0"/>
              <a:buChar char="•"/>
            </a:pPr>
            <a:r>
              <a:rPr lang="en-GB" sz="1800" dirty="0"/>
              <a:t>{5,}		repeat at least five times</a:t>
            </a:r>
          </a:p>
          <a:p>
            <a:pPr lvl="1">
              <a:buFont typeface="Arial" panose="020B0604020202020204" pitchFamily="34" charset="0"/>
              <a:buChar char="•"/>
            </a:pPr>
            <a:r>
              <a:rPr lang="en-GB" sz="1800" dirty="0"/>
              <a:t>{0,9}		repeat up to nine times</a:t>
            </a:r>
          </a:p>
          <a:p>
            <a:pPr lvl="2"/>
            <a:endParaRPr lang="en-GB" dirty="0"/>
          </a:p>
        </p:txBody>
      </p:sp>
      <p:sp>
        <p:nvSpPr>
          <p:cNvPr id="16388" name="Rectangle 4"/>
          <p:cNvSpPr>
            <a:spLocks noChangeArrowheads="1"/>
          </p:cNvSpPr>
          <p:nvPr/>
        </p:nvSpPr>
        <p:spPr bwMode="auto">
          <a:xfrm>
            <a:off x="1054681" y="5861325"/>
            <a:ext cx="7565440" cy="643766"/>
          </a:xfrm>
          <a:prstGeom prst="rect">
            <a:avLst/>
          </a:prstGeom>
          <a:solidFill>
            <a:schemeClr val="tx2">
              <a:lumMod val="20000"/>
              <a:lumOff val="80000"/>
            </a:schemeClr>
          </a:solidFill>
          <a:ln w="12700">
            <a:solidFill>
              <a:schemeClr val="tx1"/>
            </a:solidFill>
            <a:miter lim="800000"/>
            <a:headEnd/>
            <a:tailEnd/>
          </a:ln>
          <a:effectLst/>
        </p:spPr>
        <p:txBody>
          <a:bodyPr wrap="square" lIns="90488" tIns="44450" rIns="90488" bIns="44450">
            <a:spAutoFit/>
          </a:bodyPr>
          <a:lstStyle/>
          <a:p>
            <a:pPr>
              <a:spcBef>
                <a:spcPct val="0"/>
              </a:spcBef>
            </a:pPr>
            <a:r>
              <a:rPr lang="en-GB" dirty="0">
                <a:latin typeface="Courier New" panose="02070309020205020404" pitchFamily="49" charset="0"/>
              </a:rPr>
              <a:t>m = </a:t>
            </a:r>
            <a:r>
              <a:rPr lang="en-GB" dirty="0" err="1">
                <a:latin typeface="Courier New" panose="02070309020205020404" pitchFamily="49" charset="0"/>
              </a:rPr>
              <a:t>re.search</a:t>
            </a:r>
            <a:r>
              <a:rPr lang="en-GB" dirty="0">
                <a:latin typeface="Courier New" panose="02070309020205020404" pitchFamily="49" charset="0"/>
              </a:rPr>
              <a:t>(r'(^|\D)\d{3}-\d{2,4}\s?\d{4,8}(\D|$)', </a:t>
            </a:r>
          </a:p>
          <a:p>
            <a:pPr>
              <a:spcBef>
                <a:spcPct val="0"/>
              </a:spcBef>
            </a:pPr>
            <a:r>
              <a:rPr lang="en-GB" dirty="0">
                <a:latin typeface="Courier New" panose="02070309020205020404" pitchFamily="49" charset="0"/>
              </a:rPr>
              <a:t>              phone)</a:t>
            </a:r>
          </a:p>
        </p:txBody>
      </p:sp>
      <p:sp>
        <p:nvSpPr>
          <p:cNvPr id="16390" name="Rectangle 6"/>
          <p:cNvSpPr>
            <a:spLocks noChangeArrowheads="1"/>
          </p:cNvSpPr>
          <p:nvPr/>
        </p:nvSpPr>
        <p:spPr bwMode="auto">
          <a:xfrm>
            <a:off x="339971" y="3502726"/>
            <a:ext cx="6611974" cy="205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pPr>
              <a:spcBef>
                <a:spcPct val="0"/>
              </a:spcBef>
            </a:pPr>
            <a:r>
              <a:rPr lang="en-GB" sz="2000" b="1" dirty="0"/>
              <a:t>Match a U.S. telephone number:</a:t>
            </a:r>
          </a:p>
          <a:p>
            <a:pPr lvl="1">
              <a:spcBef>
                <a:spcPct val="0"/>
              </a:spcBef>
            </a:pPr>
            <a:r>
              <a:rPr lang="en-GB" dirty="0"/>
              <a:t>Start of text or a non-digit character</a:t>
            </a:r>
          </a:p>
          <a:p>
            <a:pPr lvl="1">
              <a:spcBef>
                <a:spcPct val="0"/>
              </a:spcBef>
            </a:pPr>
            <a:r>
              <a:rPr lang="en-GB" dirty="0"/>
              <a:t>Followed by three digits followed by a hyphen</a:t>
            </a:r>
          </a:p>
          <a:p>
            <a:pPr lvl="1">
              <a:spcBef>
                <a:spcPct val="0"/>
              </a:spcBef>
            </a:pPr>
            <a:r>
              <a:rPr lang="en-GB" dirty="0"/>
              <a:t>Followed by between 2 and 4 digits</a:t>
            </a:r>
          </a:p>
          <a:p>
            <a:pPr lvl="1">
              <a:spcBef>
                <a:spcPct val="0"/>
              </a:spcBef>
            </a:pPr>
            <a:r>
              <a:rPr lang="en-GB" dirty="0"/>
              <a:t>Followed by an optional whitespace</a:t>
            </a:r>
          </a:p>
          <a:p>
            <a:pPr lvl="1">
              <a:spcBef>
                <a:spcPct val="0"/>
              </a:spcBef>
            </a:pPr>
            <a:r>
              <a:rPr lang="en-GB" dirty="0"/>
              <a:t>Followed by between 4 and eight digits</a:t>
            </a:r>
          </a:p>
          <a:p>
            <a:pPr lvl="1">
              <a:spcBef>
                <a:spcPct val="0"/>
              </a:spcBef>
            </a:pPr>
            <a:r>
              <a:rPr lang="en-GB" dirty="0"/>
              <a:t>Followed by a non-digit character or end-of text</a:t>
            </a:r>
          </a:p>
        </p:txBody>
      </p:sp>
    </p:spTree>
    <p:extLst>
      <p:ext uri="{BB962C8B-B14F-4D97-AF65-F5344CB8AC3E}">
        <p14:creationId xmlns:p14="http://schemas.microsoft.com/office/powerpoint/2010/main" val="9348693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t>Back-references</a:t>
            </a:r>
          </a:p>
        </p:txBody>
      </p:sp>
      <p:sp>
        <p:nvSpPr>
          <p:cNvPr id="17411" name="Rectangle 3"/>
          <p:cNvSpPr>
            <a:spLocks noGrp="1" noChangeArrowheads="1"/>
          </p:cNvSpPr>
          <p:nvPr>
            <p:ph idx="1"/>
          </p:nvPr>
        </p:nvSpPr>
        <p:spPr/>
        <p:txBody>
          <a:bodyPr/>
          <a:lstStyle/>
          <a:p>
            <a:r>
              <a:rPr lang="en-US" b="1" dirty="0"/>
              <a:t>Python also allows substitution strings to reference groups within the pattern</a:t>
            </a:r>
          </a:p>
          <a:p>
            <a:pPr marL="457200" lvl="1" indent="-230400">
              <a:buFont typeface="Arial" panose="020B0604020202020204" pitchFamily="34" charset="0"/>
              <a:buChar char="•"/>
            </a:pPr>
            <a:r>
              <a:rPr lang="en-US" dirty="0"/>
              <a:t>To create self-referencing regular expressions</a:t>
            </a:r>
          </a:p>
          <a:p>
            <a:r>
              <a:rPr lang="en-US" b="1" dirty="0"/>
              <a:t>Referenced by \</a:t>
            </a:r>
            <a:r>
              <a:rPr lang="en-US" b="1" i="1" dirty="0"/>
              <a:t>n or \g&lt;n&gt;</a:t>
            </a:r>
            <a:r>
              <a:rPr lang="en-US" b="1" dirty="0"/>
              <a:t>, representing the ‘</a:t>
            </a:r>
            <a:r>
              <a:rPr lang="en-US" b="1" i="1" dirty="0"/>
              <a:t>n</a:t>
            </a:r>
            <a:r>
              <a:rPr lang="en-US" b="1" dirty="0"/>
              <a:t>th’ group</a:t>
            </a:r>
          </a:p>
          <a:p>
            <a:pPr marL="457200" indent="-230400">
              <a:buFont typeface="Arial" panose="020B0604020202020204" pitchFamily="34" charset="0"/>
              <a:buChar char="•"/>
            </a:pPr>
            <a:r>
              <a:rPr lang="en-US" dirty="0"/>
              <a:t>Don't forget to use a raw string</a:t>
            </a:r>
          </a:p>
          <a:p>
            <a:r>
              <a:rPr lang="en-US" b="1" dirty="0"/>
              <a:t>Can also be used in the replacement string in sub and </a:t>
            </a:r>
            <a:r>
              <a:rPr lang="en-US" b="1" dirty="0" err="1"/>
              <a:t>subn</a:t>
            </a:r>
            <a:r>
              <a:rPr lang="en-US" b="1" dirty="0"/>
              <a:t> functions</a:t>
            </a:r>
          </a:p>
        </p:txBody>
      </p:sp>
      <p:sp>
        <p:nvSpPr>
          <p:cNvPr id="17413" name="Text Box 5"/>
          <p:cNvSpPr txBox="1">
            <a:spLocks noChangeArrowheads="1"/>
          </p:cNvSpPr>
          <p:nvPr/>
        </p:nvSpPr>
        <p:spPr bwMode="auto">
          <a:xfrm>
            <a:off x="7716173" y="5197994"/>
            <a:ext cx="2884487" cy="346075"/>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urier New" panose="02070309020205020404" pitchFamily="49" charset="0"/>
              </a:rPr>
              <a:t>copyright 2005-2016</a:t>
            </a:r>
          </a:p>
        </p:txBody>
      </p:sp>
      <p:sp>
        <p:nvSpPr>
          <p:cNvPr id="6" name="Rectangle 4"/>
          <p:cNvSpPr>
            <a:spLocks noChangeArrowheads="1"/>
          </p:cNvSpPr>
          <p:nvPr/>
        </p:nvSpPr>
        <p:spPr bwMode="auto">
          <a:xfrm>
            <a:off x="341272" y="3429000"/>
            <a:ext cx="10259388" cy="1749427"/>
          </a:xfrm>
          <a:prstGeom prst="rect">
            <a:avLst/>
          </a:prstGeom>
          <a:solidFill>
            <a:schemeClr val="tx2">
              <a:lumMod val="20000"/>
              <a:lumOff val="80000"/>
            </a:schemeClr>
          </a:solidFill>
          <a:ln w="12700">
            <a:solidFill>
              <a:schemeClr val="tx1"/>
            </a:solidFill>
            <a:miter lim="800000"/>
            <a:headEnd/>
            <a:tailEnd/>
          </a:ln>
        </p:spPr>
        <p:txBody>
          <a:bodyPr wrap="square" lIns="88135" tIns="43294" rIns="88135" bIns="43294">
            <a:spAutoFit/>
          </a:bodyPr>
          <a:lstStyle/>
          <a:p>
            <a:r>
              <a:rPr lang="en-US" dirty="0">
                <a:latin typeface="Courier New"/>
                <a:cs typeface="Courier New"/>
              </a:rPr>
              <a:t>import re</a:t>
            </a:r>
          </a:p>
          <a:p>
            <a:r>
              <a:rPr lang="en-US" dirty="0">
                <a:latin typeface="Courier New"/>
                <a:cs typeface="Courier New"/>
              </a:rPr>
              <a:t>from </a:t>
            </a:r>
            <a:r>
              <a:rPr lang="en-US" dirty="0" err="1">
                <a:latin typeface="Courier New"/>
                <a:cs typeface="Courier New"/>
              </a:rPr>
              <a:t>datetime</a:t>
            </a:r>
            <a:r>
              <a:rPr lang="en-US" dirty="0">
                <a:latin typeface="Courier New"/>
                <a:cs typeface="Courier New"/>
              </a:rPr>
              <a:t> import date</a:t>
            </a:r>
          </a:p>
          <a:p>
            <a:r>
              <a:rPr lang="en-US" dirty="0">
                <a:latin typeface="Courier New"/>
                <a:cs typeface="Courier New"/>
              </a:rPr>
              <a:t>year = </a:t>
            </a:r>
            <a:r>
              <a:rPr lang="en-US" dirty="0" err="1">
                <a:latin typeface="Courier New"/>
                <a:cs typeface="Courier New"/>
              </a:rPr>
              <a:t>str</a:t>
            </a:r>
            <a:r>
              <a:rPr lang="en-US" dirty="0">
                <a:latin typeface="Courier New"/>
                <a:cs typeface="Courier New"/>
              </a:rPr>
              <a:t>(</a:t>
            </a:r>
            <a:r>
              <a:rPr lang="en-US" dirty="0" err="1">
                <a:latin typeface="Courier New"/>
                <a:cs typeface="Courier New"/>
              </a:rPr>
              <a:t>date.today</a:t>
            </a:r>
            <a:r>
              <a:rPr lang="en-US" dirty="0">
                <a:latin typeface="Courier New"/>
                <a:cs typeface="Courier New"/>
              </a:rPr>
              <a:t>())[:4]</a:t>
            </a:r>
          </a:p>
          <a:p>
            <a:endParaRPr lang="en-US" dirty="0">
              <a:latin typeface="Courier New"/>
              <a:cs typeface="Courier New"/>
            </a:endParaRPr>
          </a:p>
          <a:p>
            <a:r>
              <a:rPr lang="en-US" dirty="0" err="1">
                <a:latin typeface="Courier New"/>
                <a:cs typeface="Courier New"/>
              </a:rPr>
              <a:t>strn</a:t>
            </a:r>
            <a:r>
              <a:rPr lang="en-US" dirty="0">
                <a:latin typeface="Courier New"/>
                <a:cs typeface="Courier New"/>
              </a:rPr>
              <a:t> = 'copyright 2005-2006’</a:t>
            </a:r>
          </a:p>
          <a:p>
            <a:r>
              <a:rPr lang="en-US" dirty="0">
                <a:latin typeface="Courier New"/>
                <a:cs typeface="Courier New"/>
              </a:rPr>
              <a:t>print(</a:t>
            </a:r>
            <a:r>
              <a:rPr lang="en-US" dirty="0" err="1">
                <a:latin typeface="Courier New"/>
                <a:cs typeface="Courier New"/>
              </a:rPr>
              <a:t>re.sub</a:t>
            </a:r>
            <a:r>
              <a:rPr lang="en-US" dirty="0">
                <a:latin typeface="Courier New"/>
                <a:cs typeface="Courier New"/>
              </a:rPr>
              <a:t>(r'((19|20)[0-9]{2})-((19|20)[0-9]{2})', r'\1-' + year, </a:t>
            </a:r>
            <a:r>
              <a:rPr lang="en-US" dirty="0" err="1">
                <a:latin typeface="Courier New"/>
                <a:cs typeface="Courier New"/>
              </a:rPr>
              <a:t>strn</a:t>
            </a:r>
            <a:r>
              <a:rPr lang="en-US" dirty="0">
                <a:latin typeface="Courier New"/>
                <a:cs typeface="Courier New"/>
              </a:rPr>
              <a:t>)</a:t>
            </a:r>
          </a:p>
        </p:txBody>
      </p:sp>
      <p:sp>
        <p:nvSpPr>
          <p:cNvPr id="8" name="TextBox 7"/>
          <p:cNvSpPr txBox="1"/>
          <p:nvPr/>
        </p:nvSpPr>
        <p:spPr>
          <a:xfrm>
            <a:off x="5862181" y="3934381"/>
            <a:ext cx="2069797" cy="369332"/>
          </a:xfrm>
          <a:prstGeom prst="rect">
            <a:avLst/>
          </a:prstGeom>
          <a:solidFill>
            <a:schemeClr val="accent1">
              <a:lumMod val="40000"/>
              <a:lumOff val="60000"/>
            </a:schemeClr>
          </a:solidFill>
          <a:ln>
            <a:solidFill>
              <a:schemeClr val="tx1"/>
            </a:solidFill>
          </a:ln>
        </p:spPr>
        <p:txBody>
          <a:bodyPr wrap="none" rtlCol="0">
            <a:spAutoFit/>
          </a:bodyPr>
          <a:lstStyle/>
          <a:p>
            <a:r>
              <a:rPr lang="en-US" dirty="0">
                <a:cs typeface="Courier New" pitchFamily="49" charset="0"/>
              </a:rPr>
              <a:t>Get current year</a:t>
            </a:r>
          </a:p>
        </p:txBody>
      </p:sp>
      <p:cxnSp>
        <p:nvCxnSpPr>
          <p:cNvPr id="9" name="Straight Arrow Connector 8"/>
          <p:cNvCxnSpPr>
            <a:cxnSpLocks/>
          </p:cNvCxnSpPr>
          <p:nvPr/>
        </p:nvCxnSpPr>
        <p:spPr>
          <a:xfrm flipH="1" flipV="1">
            <a:off x="4399455" y="4119047"/>
            <a:ext cx="1462726" cy="138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78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Global matches</a:t>
            </a:r>
          </a:p>
        </p:txBody>
      </p:sp>
      <p:sp>
        <p:nvSpPr>
          <p:cNvPr id="18435" name="Content Placeholder 2"/>
          <p:cNvSpPr>
            <a:spLocks noGrp="1"/>
          </p:cNvSpPr>
          <p:nvPr>
            <p:ph idx="1"/>
          </p:nvPr>
        </p:nvSpPr>
        <p:spPr/>
        <p:txBody>
          <a:bodyPr/>
          <a:lstStyle/>
          <a:p>
            <a:r>
              <a:rPr lang="en-GB" b="1" dirty="0" err="1"/>
              <a:t>re.findall</a:t>
            </a:r>
            <a:endParaRPr lang="en-GB" b="1" dirty="0"/>
          </a:p>
          <a:p>
            <a:pPr marL="457200" lvl="1" indent="-230400">
              <a:buFont typeface="Arial" panose="020B0604020202020204" pitchFamily="34" charset="0"/>
              <a:buChar char="•"/>
            </a:pPr>
            <a:r>
              <a:rPr lang="en-GB" sz="1800" dirty="0"/>
              <a:t>Returns a list of matches or groups</a:t>
            </a:r>
          </a:p>
          <a:p>
            <a:pPr marL="742950" lvl="1" indent="-285750"/>
            <a:endParaRPr lang="en-GB" dirty="0"/>
          </a:p>
          <a:p>
            <a:pPr marL="742950" lvl="1" indent="-285750"/>
            <a:endParaRPr lang="en-GB" dirty="0"/>
          </a:p>
          <a:p>
            <a:pPr marL="914400" lvl="2" indent="0">
              <a:buNone/>
            </a:pPr>
            <a:endParaRPr lang="en-GB" dirty="0"/>
          </a:p>
          <a:p>
            <a:pPr marL="914400" lvl="2" indent="0">
              <a:buNone/>
            </a:pPr>
            <a:endParaRPr lang="en-GB" dirty="0"/>
          </a:p>
          <a:p>
            <a:r>
              <a:rPr lang="en-GB" b="1" dirty="0" err="1"/>
              <a:t>re.finditer</a:t>
            </a:r>
            <a:endParaRPr lang="en-GB" b="1" dirty="0"/>
          </a:p>
          <a:p>
            <a:pPr marL="457200" lvl="1" indent="-230400">
              <a:buFont typeface="Arial" panose="020B0604020202020204" pitchFamily="34" charset="0"/>
              <a:buChar char="•"/>
            </a:pPr>
            <a:r>
              <a:rPr lang="en-GB" sz="1800" dirty="0"/>
              <a:t>Returns an iterator to a match object</a:t>
            </a:r>
          </a:p>
        </p:txBody>
      </p:sp>
      <p:sp>
        <p:nvSpPr>
          <p:cNvPr id="18436" name="Text Box 5"/>
          <p:cNvSpPr txBox="1">
            <a:spLocks noChangeArrowheads="1"/>
          </p:cNvSpPr>
          <p:nvPr/>
        </p:nvSpPr>
        <p:spPr bwMode="auto">
          <a:xfrm>
            <a:off x="793193" y="2113246"/>
            <a:ext cx="7526332" cy="923330"/>
          </a:xfrm>
          <a:prstGeom prst="rect">
            <a:avLst/>
          </a:prstGeom>
          <a:solidFill>
            <a:schemeClr val="tx2">
              <a:lumMod val="20000"/>
              <a:lumOff val="80000"/>
            </a:schemeClr>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strn</a:t>
            </a:r>
            <a:r>
              <a:rPr lang="en-GB" sz="1800" dirty="0">
                <a:latin typeface="Courier New" panose="02070309020205020404" pitchFamily="49" charset="0"/>
              </a:rPr>
              <a:t> = '/</a:t>
            </a:r>
            <a:r>
              <a:rPr lang="en-GB" sz="1800" dirty="0" err="1">
                <a:latin typeface="Courier New" panose="02070309020205020404" pitchFamily="49" charset="0"/>
              </a:rPr>
              <a:t>dev</a:t>
            </a:r>
            <a:r>
              <a:rPr lang="en-GB" sz="1800" dirty="0">
                <a:latin typeface="Courier New" panose="02070309020205020404" pitchFamily="49" charset="0"/>
              </a:rPr>
              <a:t>/sd3d 135398 69683 52176 57% /home/stuff'</a:t>
            </a:r>
          </a:p>
          <a:p>
            <a:pPr>
              <a:spcBef>
                <a:spcPct val="0"/>
              </a:spcBef>
            </a:pPr>
            <a:r>
              <a:rPr lang="en-GB" sz="1800" dirty="0" err="1">
                <a:latin typeface="Courier New" panose="02070309020205020404" pitchFamily="49" charset="0"/>
              </a:rPr>
              <a:t>nums</a:t>
            </a:r>
            <a:r>
              <a:rPr lang="en-GB" sz="1800" dirty="0">
                <a:latin typeface="Courier New" panose="02070309020205020404" pitchFamily="49" charset="0"/>
              </a:rPr>
              <a:t> = </a:t>
            </a:r>
            <a:r>
              <a:rPr lang="en-GB" sz="1800" dirty="0" err="1">
                <a:latin typeface="Courier New" panose="02070309020205020404" pitchFamily="49" charset="0"/>
              </a:rPr>
              <a:t>re.findall</a:t>
            </a:r>
            <a:r>
              <a:rPr lang="en-GB" sz="1800" dirty="0">
                <a:latin typeface="Courier New" panose="02070309020205020404" pitchFamily="49" charset="0"/>
              </a:rPr>
              <a:t>(r'\b\d+\b', </a:t>
            </a:r>
            <a:r>
              <a:rPr lang="en-GB" sz="1800" dirty="0" err="1">
                <a:latin typeface="Courier New" panose="02070309020205020404" pitchFamily="49" charset="0"/>
              </a:rPr>
              <a:t>str</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nums</a:t>
            </a:r>
            <a:r>
              <a:rPr lang="en-GB" sz="1800" dirty="0">
                <a:latin typeface="Courier New" panose="02070309020205020404" pitchFamily="49" charset="0"/>
              </a:rPr>
              <a:t>)</a:t>
            </a:r>
          </a:p>
        </p:txBody>
      </p:sp>
      <p:sp>
        <p:nvSpPr>
          <p:cNvPr id="18437" name="Text Box 6"/>
          <p:cNvSpPr txBox="1">
            <a:spLocks noChangeArrowheads="1"/>
          </p:cNvSpPr>
          <p:nvPr/>
        </p:nvSpPr>
        <p:spPr bwMode="auto">
          <a:xfrm>
            <a:off x="793193" y="4420459"/>
            <a:ext cx="7526332" cy="1200329"/>
          </a:xfrm>
          <a:prstGeom prst="rect">
            <a:avLst/>
          </a:prstGeom>
          <a:solidFill>
            <a:schemeClr val="tx2">
              <a:lumMod val="20000"/>
              <a:lumOff val="80000"/>
            </a:schemeClr>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strn</a:t>
            </a:r>
            <a:r>
              <a:rPr lang="en-GB" sz="1800" dirty="0">
                <a:latin typeface="Courier New" panose="02070309020205020404" pitchFamily="49" charset="0"/>
              </a:rPr>
              <a:t> = '/</a:t>
            </a:r>
            <a:r>
              <a:rPr lang="en-GB" sz="1800" dirty="0" err="1">
                <a:latin typeface="Courier New" panose="02070309020205020404" pitchFamily="49" charset="0"/>
              </a:rPr>
              <a:t>dev</a:t>
            </a:r>
            <a:r>
              <a:rPr lang="en-GB" sz="1800" dirty="0">
                <a:latin typeface="Courier New" panose="02070309020205020404" pitchFamily="49" charset="0"/>
              </a:rPr>
              <a:t>/sd3d 135398 69683 52176 57% /home/stuff'</a:t>
            </a:r>
          </a:p>
          <a:p>
            <a:pPr>
              <a:spcBef>
                <a:spcPct val="0"/>
              </a:spcBef>
            </a:pP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for m in </a:t>
            </a:r>
            <a:r>
              <a:rPr lang="en-GB" sz="1800" dirty="0" err="1">
                <a:latin typeface="Courier New" panose="02070309020205020404" pitchFamily="49" charset="0"/>
              </a:rPr>
              <a:t>re.finditer</a:t>
            </a:r>
            <a:r>
              <a:rPr lang="en-GB" sz="1800" dirty="0">
                <a:latin typeface="Courier New" panose="02070309020205020404" pitchFamily="49" charset="0"/>
              </a:rPr>
              <a:t>(r'\b(\d+)\b', </a:t>
            </a:r>
            <a:r>
              <a:rPr lang="en-GB" sz="1800" dirty="0" err="1">
                <a:latin typeface="Courier New" panose="02070309020205020404" pitchFamily="49" charset="0"/>
              </a:rPr>
              <a:t>str</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m.groups</a:t>
            </a:r>
            <a:r>
              <a:rPr lang="en-GB" sz="1800" dirty="0">
                <a:latin typeface="Courier New" panose="02070309020205020404" pitchFamily="49" charset="0"/>
              </a:rPr>
              <a:t>())</a:t>
            </a:r>
          </a:p>
        </p:txBody>
      </p:sp>
      <p:sp>
        <p:nvSpPr>
          <p:cNvPr id="18438" name="Text Box 7"/>
          <p:cNvSpPr txBox="1">
            <a:spLocks noChangeArrowheads="1"/>
          </p:cNvSpPr>
          <p:nvPr/>
        </p:nvSpPr>
        <p:spPr bwMode="auto">
          <a:xfrm>
            <a:off x="4170919" y="2897790"/>
            <a:ext cx="4889500" cy="376238"/>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 '69683', '52176', '57']</a:t>
            </a:r>
          </a:p>
        </p:txBody>
      </p:sp>
      <p:sp>
        <p:nvSpPr>
          <p:cNvPr id="18439" name="Text Box 8"/>
          <p:cNvSpPr txBox="1">
            <a:spLocks noChangeArrowheads="1"/>
          </p:cNvSpPr>
          <p:nvPr/>
        </p:nvSpPr>
        <p:spPr bwMode="auto">
          <a:xfrm>
            <a:off x="4196668" y="5364818"/>
            <a:ext cx="4883150" cy="1200150"/>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('135398',)</a:t>
            </a:r>
          </a:p>
          <a:p>
            <a:pPr>
              <a:spcBef>
                <a:spcPct val="0"/>
              </a:spcBef>
            </a:pPr>
            <a:r>
              <a:rPr lang="en-GB" sz="1800" dirty="0">
                <a:latin typeface="Courier New" panose="02070309020205020404" pitchFamily="49" charset="0"/>
              </a:rPr>
              <a:t>('69683',)</a:t>
            </a:r>
          </a:p>
          <a:p>
            <a:pPr>
              <a:spcBef>
                <a:spcPct val="0"/>
              </a:spcBef>
            </a:pPr>
            <a:r>
              <a:rPr lang="en-GB" sz="1800" dirty="0">
                <a:latin typeface="Courier New" panose="02070309020205020404" pitchFamily="49" charset="0"/>
              </a:rPr>
              <a:t>('52176',)</a:t>
            </a:r>
          </a:p>
          <a:p>
            <a:pPr>
              <a:spcBef>
                <a:spcPct val="0"/>
              </a:spcBef>
            </a:pPr>
            <a:r>
              <a:rPr lang="en-GB" sz="1800" dirty="0">
                <a:latin typeface="Courier New" panose="02070309020205020404" pitchFamily="49" charset="0"/>
              </a:rPr>
              <a:t>('57',)</a:t>
            </a:r>
          </a:p>
        </p:txBody>
      </p:sp>
    </p:spTree>
    <p:extLst>
      <p:ext uri="{BB962C8B-B14F-4D97-AF65-F5344CB8AC3E}">
        <p14:creationId xmlns:p14="http://schemas.microsoft.com/office/powerpoint/2010/main" val="271483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B5431-2168-4EAF-9C89-13D5E1E2C710}"/>
              </a:ext>
            </a:extLst>
          </p:cNvPr>
          <p:cNvSpPr>
            <a:spLocks noGrp="1"/>
          </p:cNvSpPr>
          <p:nvPr>
            <p:ph type="body" sz="quarter" idx="15"/>
          </p:nvPr>
        </p:nvSpPr>
        <p:spPr>
          <a:xfrm>
            <a:off x="4649120" y="1334631"/>
            <a:ext cx="7342739" cy="5119407"/>
          </a:xfrm>
        </p:spPr>
        <p:txBody>
          <a:bodyPr/>
          <a:lstStyle/>
          <a:p>
            <a:r>
              <a:rPr lang="en-GB" sz="1800" b="1" dirty="0"/>
              <a:t>Regular expressions are used by many programs</a:t>
            </a:r>
          </a:p>
          <a:p>
            <a:r>
              <a:rPr lang="en-GB" sz="1800" b="1" dirty="0"/>
              <a:t>Regular expressions create a </a:t>
            </a:r>
            <a:r>
              <a:rPr lang="en-GB" sz="1800" b="1" dirty="0" err="1"/>
              <a:t>MatchObject</a:t>
            </a:r>
            <a:r>
              <a:rPr lang="en-GB" sz="1800" b="1" dirty="0"/>
              <a:t> on match</a:t>
            </a:r>
          </a:p>
          <a:p>
            <a:endParaRPr lang="en-GB" sz="1800" b="1" dirty="0"/>
          </a:p>
          <a:p>
            <a:r>
              <a:rPr lang="en-GB" sz="1800" b="1" dirty="0"/>
              <a:t>Several functions available:</a:t>
            </a:r>
          </a:p>
          <a:p>
            <a:endParaRPr lang="en-GB" sz="2000" b="1" dirty="0"/>
          </a:p>
          <a:p>
            <a:endParaRPr lang="en-GB" b="1" dirty="0"/>
          </a:p>
          <a:p>
            <a:endParaRPr lang="en-GB" sz="2000" b="1" dirty="0"/>
          </a:p>
          <a:p>
            <a:endParaRPr lang="en-GB" b="1" dirty="0"/>
          </a:p>
          <a:p>
            <a:r>
              <a:rPr lang="en-GB" sz="2000" b="1" dirty="0"/>
              <a:t>Support many char classes including:</a:t>
            </a:r>
          </a:p>
          <a:p>
            <a:endParaRPr lang="en-GB" dirty="0"/>
          </a:p>
        </p:txBody>
      </p:sp>
      <p:sp>
        <p:nvSpPr>
          <p:cNvPr id="19459" name="Rectangle 3"/>
          <p:cNvSpPr>
            <a:spLocks noGrp="1" noChangeArrowheads="1"/>
          </p:cNvSpPr>
          <p:nvPr>
            <p:ph type="body" sz="quarter" idx="10"/>
          </p:nvPr>
        </p:nvSpPr>
        <p:spPr/>
        <p:txBody>
          <a:bodyPr/>
          <a:lstStyle/>
          <a:p>
            <a:r>
              <a:rPr lang="en-GB" dirty="0"/>
              <a:t>Summary</a:t>
            </a:r>
          </a:p>
        </p:txBody>
      </p:sp>
      <p:sp>
        <p:nvSpPr>
          <p:cNvPr id="19460" name="Text Box 4"/>
          <p:cNvSpPr txBox="1">
            <a:spLocks noChangeArrowheads="1"/>
          </p:cNvSpPr>
          <p:nvPr/>
        </p:nvSpPr>
        <p:spPr bwMode="auto">
          <a:xfrm>
            <a:off x="5250079" y="4787562"/>
            <a:ext cx="5302250" cy="1471613"/>
          </a:xfrm>
          <a:prstGeom prst="rect">
            <a:avLst/>
          </a:prstGeom>
          <a:solidFill>
            <a:schemeClr val="tx2">
              <a:lumMod val="20000"/>
              <a:lumOff val="80000"/>
            </a:schemeClr>
          </a:solidFill>
          <a:ln w="6350">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t>Class shortcuts		</a:t>
            </a:r>
            <a:r>
              <a:rPr lang="en-GB" sz="1800" b="1" dirty="0"/>
              <a:t>. \w \d \s \W \D \S</a:t>
            </a:r>
          </a:p>
          <a:p>
            <a:pPr>
              <a:spcBef>
                <a:spcPct val="0"/>
              </a:spcBef>
            </a:pPr>
            <a:r>
              <a:rPr lang="en-GB" sz="1800" dirty="0"/>
              <a:t>Alternatives</a:t>
            </a:r>
          </a:p>
          <a:p>
            <a:pPr>
              <a:spcBef>
                <a:spcPct val="0"/>
              </a:spcBef>
            </a:pPr>
            <a:r>
              <a:rPr lang="en-GB" sz="1800" dirty="0"/>
              <a:t>	characters	[ ]</a:t>
            </a:r>
          </a:p>
          <a:p>
            <a:pPr>
              <a:spcBef>
                <a:spcPct val="0"/>
              </a:spcBef>
            </a:pPr>
            <a:r>
              <a:rPr lang="en-GB" sz="1800" dirty="0"/>
              <a:t>	strings		|</a:t>
            </a:r>
          </a:p>
          <a:p>
            <a:pPr>
              <a:spcBef>
                <a:spcPct val="0"/>
              </a:spcBef>
            </a:pPr>
            <a:r>
              <a:rPr lang="en-GB" sz="1800" dirty="0"/>
              <a:t>Repeat qualifiers		? * + {</a:t>
            </a:r>
            <a:r>
              <a:rPr lang="en-GB" sz="1800" i="1" dirty="0" err="1"/>
              <a:t>m</a:t>
            </a:r>
            <a:r>
              <a:rPr lang="en-GB" sz="1800" dirty="0" err="1"/>
              <a:t>,</a:t>
            </a:r>
            <a:r>
              <a:rPr lang="en-GB" sz="1800" i="1" dirty="0" err="1"/>
              <a:t>n</a:t>
            </a:r>
            <a:r>
              <a:rPr lang="en-GB" sz="1800" dirty="0"/>
              <a:t>}</a:t>
            </a:r>
          </a:p>
        </p:txBody>
      </p:sp>
      <p:sp>
        <p:nvSpPr>
          <p:cNvPr id="19463" name="Text Box 7"/>
          <p:cNvSpPr txBox="1">
            <a:spLocks noChangeArrowheads="1"/>
          </p:cNvSpPr>
          <p:nvPr/>
        </p:nvSpPr>
        <p:spPr bwMode="auto">
          <a:xfrm>
            <a:off x="4649120" y="2725983"/>
            <a:ext cx="7158096"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246063">
              <a:defRPr sz="1000">
                <a:solidFill>
                  <a:schemeClr val="tx1"/>
                </a:solidFill>
                <a:latin typeface="Arial" charset="0"/>
              </a:defRPr>
            </a:lvl1pPr>
            <a:lvl2pPr marL="742950" indent="-285750" defTabSz="246063">
              <a:defRPr sz="1000">
                <a:solidFill>
                  <a:schemeClr val="tx1"/>
                </a:solidFill>
                <a:latin typeface="Arial" charset="0"/>
              </a:defRPr>
            </a:lvl2pPr>
            <a:lvl3pPr marL="1143000" indent="-228600" defTabSz="246063">
              <a:defRPr sz="1000">
                <a:solidFill>
                  <a:schemeClr val="tx1"/>
                </a:solidFill>
                <a:latin typeface="Arial" charset="0"/>
              </a:defRPr>
            </a:lvl3pPr>
            <a:lvl4pPr marL="1600200" indent="-228600" defTabSz="246063">
              <a:defRPr sz="1000">
                <a:solidFill>
                  <a:schemeClr val="tx1"/>
                </a:solidFill>
                <a:latin typeface="Arial" charset="0"/>
              </a:defRPr>
            </a:lvl4pPr>
            <a:lvl5pPr marL="2057400" indent="-228600" defTabSz="246063">
              <a:defRPr sz="1000">
                <a:solidFill>
                  <a:schemeClr val="tx1"/>
                </a:solidFill>
                <a:latin typeface="Arial" charset="0"/>
              </a:defRPr>
            </a:lvl5pPr>
            <a:lvl6pPr marL="2514600" indent="-228600" defTabSz="246063" eaLnBrk="0" fontAlgn="base" hangingPunct="0">
              <a:spcBef>
                <a:spcPct val="50000"/>
              </a:spcBef>
              <a:spcAft>
                <a:spcPct val="0"/>
              </a:spcAft>
              <a:defRPr sz="1000">
                <a:solidFill>
                  <a:schemeClr val="tx1"/>
                </a:solidFill>
                <a:latin typeface="Arial" charset="0"/>
              </a:defRPr>
            </a:lvl6pPr>
            <a:lvl7pPr marL="2971800" indent="-228600" defTabSz="246063" eaLnBrk="0" fontAlgn="base" hangingPunct="0">
              <a:spcBef>
                <a:spcPct val="50000"/>
              </a:spcBef>
              <a:spcAft>
                <a:spcPct val="0"/>
              </a:spcAft>
              <a:defRPr sz="1000">
                <a:solidFill>
                  <a:schemeClr val="tx1"/>
                </a:solidFill>
                <a:latin typeface="Arial" charset="0"/>
              </a:defRPr>
            </a:lvl7pPr>
            <a:lvl8pPr marL="3429000" indent="-228600" defTabSz="246063" eaLnBrk="0" fontAlgn="base" hangingPunct="0">
              <a:spcBef>
                <a:spcPct val="50000"/>
              </a:spcBef>
              <a:spcAft>
                <a:spcPct val="0"/>
              </a:spcAft>
              <a:defRPr sz="1000">
                <a:solidFill>
                  <a:schemeClr val="tx1"/>
                </a:solidFill>
                <a:latin typeface="Arial" charset="0"/>
              </a:defRPr>
            </a:lvl8pPr>
            <a:lvl9pPr marL="3886200" indent="-228600" defTabSz="246063"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cs typeface="Courier New" panose="02070309020205020404" pitchFamily="49" charset="0"/>
              </a:rPr>
              <a:t>re.search</a:t>
            </a:r>
            <a:r>
              <a:rPr lang="en-GB" sz="1800" dirty="0"/>
              <a:t>			- </a:t>
            </a:r>
            <a:r>
              <a:rPr lang="en-GB" sz="1600" dirty="0">
                <a:latin typeface="+mn-lt"/>
              </a:rPr>
              <a:t>find a pattern somewhere in the string</a:t>
            </a:r>
          </a:p>
          <a:p>
            <a:r>
              <a:rPr lang="en-GB" sz="1800" dirty="0" err="1">
                <a:latin typeface="Courier New" panose="02070309020205020404" pitchFamily="49" charset="0"/>
                <a:cs typeface="Courier New" panose="02070309020205020404" pitchFamily="49" charset="0"/>
              </a:rPr>
              <a:t>re.match</a:t>
            </a:r>
            <a:r>
              <a:rPr lang="en-GB" sz="1800" dirty="0"/>
              <a:t> 			- </a:t>
            </a:r>
            <a:r>
              <a:rPr lang="en-GB" sz="1600" dirty="0">
                <a:latin typeface="+mn-lt"/>
              </a:rPr>
              <a:t>match from the start of the string</a:t>
            </a:r>
          </a:p>
          <a:p>
            <a:r>
              <a:rPr lang="en-GB" sz="1800" dirty="0" err="1">
                <a:latin typeface="Courier New" panose="02070309020205020404" pitchFamily="49" charset="0"/>
                <a:cs typeface="Courier New" panose="02070309020205020404" pitchFamily="49" charset="0"/>
              </a:rPr>
              <a:t>re.fullmatch</a:t>
            </a:r>
            <a:r>
              <a:rPr lang="en-GB" sz="1800" dirty="0"/>
              <a:t>	- </a:t>
            </a:r>
            <a:r>
              <a:rPr lang="en-GB" sz="1600" dirty="0">
                <a:latin typeface="+mn-lt"/>
              </a:rPr>
              <a:t>match from start to end of string (3.4)</a:t>
            </a:r>
          </a:p>
          <a:p>
            <a:r>
              <a:rPr lang="en-GB" sz="1800" dirty="0" err="1">
                <a:latin typeface="Courier New" panose="02070309020205020404" pitchFamily="49" charset="0"/>
                <a:cs typeface="Courier New" panose="02070309020205020404" pitchFamily="49" charset="0"/>
              </a:rPr>
              <a:t>re.sub</a:t>
            </a:r>
            <a:r>
              <a:rPr lang="en-GB" sz="1800" dirty="0"/>
              <a:t>				- </a:t>
            </a:r>
            <a:r>
              <a:rPr lang="en-GB" sz="1600" dirty="0">
                <a:latin typeface="+mn-lt"/>
              </a:rPr>
              <a:t>substitute the pattern, returning the new string</a:t>
            </a:r>
          </a:p>
          <a:p>
            <a:r>
              <a:rPr lang="en-GB" sz="1800" dirty="0" err="1">
                <a:latin typeface="Courier New" panose="02070309020205020404" pitchFamily="49" charset="0"/>
                <a:cs typeface="Courier New" panose="02070309020205020404" pitchFamily="49" charset="0"/>
              </a:rPr>
              <a:t>re.subn</a:t>
            </a:r>
            <a:r>
              <a:rPr lang="en-GB" sz="1800" dirty="0"/>
              <a:t> 			- </a:t>
            </a:r>
            <a:r>
              <a:rPr lang="en-GB" sz="1600" dirty="0">
                <a:latin typeface="+mn-lt"/>
              </a:rPr>
              <a:t>substitute the pattern, returning the new string 								   and a count of substitutions</a:t>
            </a:r>
            <a:endParaRPr lang="en-GB" sz="1800" dirty="0">
              <a:latin typeface="+mn-lt"/>
            </a:endParaRPr>
          </a:p>
        </p:txBody>
      </p:sp>
    </p:spTree>
    <p:extLst>
      <p:ext uri="{BB962C8B-B14F-4D97-AF65-F5344CB8AC3E}">
        <p14:creationId xmlns:p14="http://schemas.microsoft.com/office/powerpoint/2010/main" val="145654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07ED4-56DB-462A-894B-7988E9093430}"/>
              </a:ext>
            </a:extLst>
          </p:cNvPr>
          <p:cNvSpPr>
            <a:spLocks noGrp="1"/>
          </p:cNvSpPr>
          <p:nvPr>
            <p:ph type="body" sz="quarter" idx="15"/>
          </p:nvPr>
        </p:nvSpPr>
        <p:spPr/>
        <p:txBody>
          <a:bodyPr anchor="t">
            <a:normAutofit/>
          </a:bodyPr>
          <a:lstStyle/>
          <a:p>
            <a:pPr>
              <a:lnSpc>
                <a:spcPct val="90000"/>
              </a:lnSpc>
            </a:pPr>
            <a:r>
              <a:rPr lang="en-GB" b="1" dirty="0"/>
              <a:t>Contents</a:t>
            </a:r>
            <a:endParaRPr lang="en-GB" b="1"/>
          </a:p>
          <a:p>
            <a:pPr lvl="1">
              <a:lnSpc>
                <a:spcPct val="90000"/>
              </a:lnSpc>
            </a:pPr>
            <a:r>
              <a:rPr lang="en-GB" dirty="0"/>
              <a:t>Python Regular Expressions</a:t>
            </a:r>
            <a:endParaRPr lang="en-GB"/>
          </a:p>
          <a:p>
            <a:pPr lvl="1">
              <a:lnSpc>
                <a:spcPct val="90000"/>
              </a:lnSpc>
            </a:pPr>
            <a:r>
              <a:rPr lang="en-GB" dirty="0"/>
              <a:t>Elementary extended RE meta-characters</a:t>
            </a:r>
            <a:endParaRPr lang="en-GB"/>
          </a:p>
          <a:p>
            <a:pPr lvl="1">
              <a:lnSpc>
                <a:spcPct val="90000"/>
              </a:lnSpc>
            </a:pPr>
            <a:r>
              <a:rPr lang="en-GB" dirty="0"/>
              <a:t>Regular expression objects</a:t>
            </a:r>
            <a:endParaRPr lang="en-GB"/>
          </a:p>
          <a:p>
            <a:pPr lvl="1">
              <a:lnSpc>
                <a:spcPct val="90000"/>
              </a:lnSpc>
            </a:pPr>
            <a:r>
              <a:rPr lang="en-GB" dirty="0"/>
              <a:t>Regular expression substitution</a:t>
            </a:r>
            <a:endParaRPr lang="en-GB"/>
          </a:p>
          <a:p>
            <a:pPr lvl="1">
              <a:lnSpc>
                <a:spcPct val="90000"/>
              </a:lnSpc>
            </a:pPr>
            <a:r>
              <a:rPr lang="en-GB" dirty="0"/>
              <a:t>Matching alternatives</a:t>
            </a:r>
            <a:endParaRPr lang="en-GB"/>
          </a:p>
          <a:p>
            <a:pPr lvl="1">
              <a:lnSpc>
                <a:spcPct val="90000"/>
              </a:lnSpc>
            </a:pPr>
            <a:r>
              <a:rPr lang="en-GB" dirty="0"/>
              <a:t>Anchors</a:t>
            </a:r>
            <a:endParaRPr lang="en-GB"/>
          </a:p>
          <a:p>
            <a:pPr lvl="1">
              <a:lnSpc>
                <a:spcPct val="90000"/>
              </a:lnSpc>
            </a:pPr>
            <a:r>
              <a:rPr lang="en-GB" dirty="0"/>
              <a:t>Class shortcuts</a:t>
            </a:r>
            <a:endParaRPr lang="en-GB"/>
          </a:p>
          <a:p>
            <a:pPr lvl="1">
              <a:lnSpc>
                <a:spcPct val="90000"/>
              </a:lnSpc>
            </a:pPr>
            <a:r>
              <a:rPr lang="en-GB" dirty="0"/>
              <a:t>Repeat quantifiers</a:t>
            </a:r>
            <a:endParaRPr lang="en-GB"/>
          </a:p>
          <a:p>
            <a:pPr lvl="1">
              <a:lnSpc>
                <a:spcPct val="90000"/>
              </a:lnSpc>
            </a:pPr>
            <a:r>
              <a:rPr lang="en-GB" dirty="0"/>
              <a:t>Parentheses groups</a:t>
            </a:r>
            <a:endParaRPr lang="en-GB"/>
          </a:p>
          <a:p>
            <a:pPr lvl="1">
              <a:lnSpc>
                <a:spcPct val="90000"/>
              </a:lnSpc>
            </a:pPr>
            <a:r>
              <a:rPr lang="en-GB" dirty="0"/>
              <a:t>Back-references</a:t>
            </a:r>
            <a:endParaRPr lang="en-GB"/>
          </a:p>
          <a:p>
            <a:pPr>
              <a:lnSpc>
                <a:spcPct val="90000"/>
              </a:lnSpc>
            </a:pPr>
            <a:endParaRPr lang="en-GB"/>
          </a:p>
        </p:txBody>
      </p:sp>
      <p:sp>
        <p:nvSpPr>
          <p:cNvPr id="4099" name="Rectangle 3"/>
          <p:cNvSpPr>
            <a:spLocks noGrp="1" noChangeArrowheads="1"/>
          </p:cNvSpPr>
          <p:nvPr>
            <p:ph type="body" sz="quarter" idx="10"/>
          </p:nvPr>
        </p:nvSpPr>
        <p:spPr/>
        <p:txBody>
          <a:bodyPr anchor="t">
            <a:normAutofit/>
          </a:bodyPr>
          <a:lstStyle/>
          <a:p>
            <a:pPr>
              <a:spcAft>
                <a:spcPts val="600"/>
              </a:spcAft>
            </a:pPr>
            <a:r>
              <a:rPr lang="en-GB" dirty="0"/>
              <a:t>Regular expressions</a:t>
            </a:r>
            <a:endParaRPr lang="en-GB"/>
          </a:p>
        </p:txBody>
      </p:sp>
    </p:spTree>
    <p:extLst>
      <p:ext uri="{BB962C8B-B14F-4D97-AF65-F5344CB8AC3E}">
        <p14:creationId xmlns:p14="http://schemas.microsoft.com/office/powerpoint/2010/main" val="31509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12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124" name="Rectangle 4"/>
          <p:cNvSpPr>
            <a:spLocks noGrp="1" noChangeArrowheads="1"/>
          </p:cNvSpPr>
          <p:nvPr>
            <p:ph type="title"/>
          </p:nvPr>
        </p:nvSpPr>
        <p:spPr/>
        <p:txBody>
          <a:bodyPr/>
          <a:lstStyle/>
          <a:p>
            <a:pPr eaLnBrk="1" hangingPunct="1"/>
            <a:r>
              <a:rPr lang="en-GB" dirty="0"/>
              <a:t>Regular expressions</a:t>
            </a:r>
          </a:p>
        </p:txBody>
      </p:sp>
      <p:sp>
        <p:nvSpPr>
          <p:cNvPr id="5125" name="Rectangle 5"/>
          <p:cNvSpPr>
            <a:spLocks noGrp="1" noChangeArrowheads="1"/>
          </p:cNvSpPr>
          <p:nvPr>
            <p:ph idx="1"/>
          </p:nvPr>
        </p:nvSpPr>
        <p:spPr>
          <a:xfrm>
            <a:off x="341272" y="1368255"/>
            <a:ext cx="11516239" cy="5281653"/>
          </a:xfrm>
        </p:spPr>
        <p:txBody>
          <a:bodyPr>
            <a:normAutofit fontScale="92500" lnSpcReduction="20000"/>
          </a:bodyPr>
          <a:lstStyle/>
          <a:p>
            <a:r>
              <a:rPr lang="en-GB" b="1" dirty="0"/>
              <a:t>What are Regular expressions (REs) ?</a:t>
            </a:r>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pPr marL="88900" lvl="2" indent="0">
              <a:buNone/>
            </a:pPr>
            <a:endParaRPr lang="en-GB" sz="1800"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Processing text in this way is called "Data Munging"</a:t>
            </a:r>
          </a:p>
        </p:txBody>
      </p:sp>
      <p:pic>
        <p:nvPicPr>
          <p:cNvPr id="3" name="Picture 2">
            <a:extLst>
              <a:ext uri="{FF2B5EF4-FFF2-40B4-BE49-F238E27FC236}">
                <a16:creationId xmlns:a16="http://schemas.microsoft.com/office/drawing/2014/main" id="{FDE06334-5885-4BB2-AA6B-F4B34340EA9F}"/>
              </a:ext>
            </a:extLst>
          </p:cNvPr>
          <p:cNvPicPr>
            <a:picLocks noChangeAspect="1"/>
          </p:cNvPicPr>
          <p:nvPr/>
        </p:nvPicPr>
        <p:blipFill>
          <a:blip r:embed="rId3"/>
          <a:stretch>
            <a:fillRect/>
          </a:stretch>
        </p:blipFill>
        <p:spPr>
          <a:xfrm>
            <a:off x="2135259" y="1684520"/>
            <a:ext cx="6828640" cy="3906991"/>
          </a:xfrm>
          <a:prstGeom prst="rect">
            <a:avLst/>
          </a:prstGeom>
        </p:spPr>
      </p:pic>
      <p:sp>
        <p:nvSpPr>
          <p:cNvPr id="4" name="TextBox 3">
            <a:extLst>
              <a:ext uri="{FF2B5EF4-FFF2-40B4-BE49-F238E27FC236}">
                <a16:creationId xmlns:a16="http://schemas.microsoft.com/office/drawing/2014/main" id="{CAA119D0-BF13-4180-B3BF-E913153E4CCF}"/>
              </a:ext>
            </a:extLst>
          </p:cNvPr>
          <p:cNvSpPr txBox="1"/>
          <p:nvPr/>
        </p:nvSpPr>
        <p:spPr>
          <a:xfrm>
            <a:off x="5759099" y="4603191"/>
            <a:ext cx="7210546" cy="2074563"/>
          </a:xfrm>
          <a:prstGeom prst="rect">
            <a:avLst/>
          </a:prstGeom>
        </p:spPr>
        <p:txBody>
          <a:bodyPr vert="horz" wrap="none" lIns="0" tIns="0" rIns="0" bIns="0" rtlCol="0" anchor="t" anchorCtr="0">
            <a:normAutofit/>
          </a:bodyPr>
          <a:lstStyle/>
          <a:p>
            <a:pPr lvl="1" algn="ctr"/>
            <a:r>
              <a:rPr lang="en-GB" sz="1600" b="1" dirty="0"/>
              <a:t>What are they?</a:t>
            </a:r>
          </a:p>
          <a:p>
            <a:pPr lvl="1"/>
            <a:r>
              <a:rPr lang="en-GB" sz="1600" dirty="0"/>
              <a:t>Consist of a meta language of special characters</a:t>
            </a:r>
          </a:p>
          <a:p>
            <a:pPr lvl="1"/>
            <a:r>
              <a:rPr lang="en-GB" sz="1600" dirty="0"/>
              <a:t>Two dialects defined in the POSIX standard</a:t>
            </a:r>
          </a:p>
          <a:p>
            <a:pPr marL="742950" lvl="1" indent="-285750">
              <a:buFont typeface="Arial" panose="020B0604020202020204" pitchFamily="34" charset="0"/>
              <a:buChar char="•"/>
            </a:pPr>
            <a:r>
              <a:rPr lang="en-GB" sz="1600" dirty="0"/>
              <a:t>Basic RE- used by Linux tools</a:t>
            </a:r>
          </a:p>
          <a:p>
            <a:pPr marL="742950" lvl="1" indent="-285750">
              <a:buFont typeface="Arial" panose="020B0604020202020204" pitchFamily="34" charset="0"/>
              <a:buChar char="•"/>
            </a:pPr>
            <a:r>
              <a:rPr lang="en-GB" sz="1600" dirty="0"/>
              <a:t>Extended RE - used by programming languages</a:t>
            </a:r>
          </a:p>
          <a:p>
            <a:pPr lvl="1"/>
            <a:r>
              <a:rPr lang="en-GB" sz="1600" dirty="0"/>
              <a:t>Python supports ERE – with extensions</a:t>
            </a:r>
          </a:p>
          <a:p>
            <a:pPr algn="l"/>
            <a:endParaRPr lang="en-GB" dirty="0"/>
          </a:p>
        </p:txBody>
      </p:sp>
      <p:sp>
        <p:nvSpPr>
          <p:cNvPr id="5" name="TextBox 4">
            <a:extLst>
              <a:ext uri="{FF2B5EF4-FFF2-40B4-BE49-F238E27FC236}">
                <a16:creationId xmlns:a16="http://schemas.microsoft.com/office/drawing/2014/main" id="{0F09DC64-DD24-4A7B-9EEE-B6525B1FFDFB}"/>
              </a:ext>
            </a:extLst>
          </p:cNvPr>
          <p:cNvSpPr txBox="1"/>
          <p:nvPr/>
        </p:nvSpPr>
        <p:spPr>
          <a:xfrm>
            <a:off x="334489" y="4575345"/>
            <a:ext cx="4648200" cy="914400"/>
          </a:xfrm>
          <a:prstGeom prst="rect">
            <a:avLst/>
          </a:prstGeom>
        </p:spPr>
        <p:txBody>
          <a:bodyPr vert="horz" wrap="none" lIns="0" tIns="0" rIns="0" bIns="0" rtlCol="0" anchor="t" anchorCtr="0">
            <a:normAutofit/>
          </a:bodyPr>
          <a:lstStyle/>
          <a:p>
            <a:pPr lvl="1" algn="ctr"/>
            <a:r>
              <a:rPr lang="en-GB" b="1" dirty="0"/>
              <a:t>Purpose</a:t>
            </a:r>
          </a:p>
          <a:p>
            <a:pPr lvl="1" algn="r"/>
            <a:r>
              <a:rPr lang="en-GB" sz="1600" dirty="0"/>
              <a:t>Search for text or a pattern within a string</a:t>
            </a:r>
          </a:p>
          <a:p>
            <a:pPr lvl="1" algn="r"/>
            <a:r>
              <a:rPr lang="en-GB" sz="1600" dirty="0"/>
              <a:t>Extract or change interesting parts of a string</a:t>
            </a:r>
          </a:p>
          <a:p>
            <a:pPr algn="r"/>
            <a:endParaRPr lang="en-GB" dirty="0"/>
          </a:p>
        </p:txBody>
      </p:sp>
    </p:spTree>
    <p:extLst>
      <p:ext uri="{BB962C8B-B14F-4D97-AF65-F5344CB8AC3E}">
        <p14:creationId xmlns:p14="http://schemas.microsoft.com/office/powerpoint/2010/main" val="6056006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3" name="Rectangle 3"/>
          <p:cNvSpPr>
            <a:spLocks noGrp="1" noChangeArrowheads="1"/>
          </p:cNvSpPr>
          <p:nvPr>
            <p:ph type="body" sz="quarter" idx="11"/>
          </p:nvPr>
        </p:nvSpPr>
        <p:spPr>
          <a:xfrm>
            <a:off x="373063" y="1892635"/>
            <a:ext cx="6143484" cy="4376323"/>
          </a:xfrm>
        </p:spPr>
        <p:txBody>
          <a:bodyPr anchor="t">
            <a:normAutofit/>
          </a:bodyPr>
          <a:lstStyle/>
          <a:p>
            <a:pPr>
              <a:lnSpc>
                <a:spcPct val="90000"/>
              </a:lnSpc>
            </a:pPr>
            <a:r>
              <a:rPr lang="en-GB" sz="1700" b="1"/>
              <a:t>Extended regular expressions, with extensions</a:t>
            </a:r>
          </a:p>
          <a:p>
            <a:pPr marL="457200" lvl="1" indent="-228600">
              <a:lnSpc>
                <a:spcPct val="90000"/>
              </a:lnSpc>
              <a:buFont typeface="Arial" panose="020B0604020202020204" pitchFamily="34" charset="0"/>
              <a:buChar char="•"/>
            </a:pPr>
            <a:r>
              <a:rPr lang="en-GB" sz="1700"/>
              <a:t>Requires the </a:t>
            </a:r>
            <a:r>
              <a:rPr lang="en-GB" sz="1700" b="1"/>
              <a:t>re</a:t>
            </a:r>
            <a:r>
              <a:rPr lang="en-GB" sz="1700"/>
              <a:t> module (in the standard library)</a:t>
            </a:r>
          </a:p>
          <a:p>
            <a:pPr marL="457200" lvl="1" indent="-228600">
              <a:lnSpc>
                <a:spcPct val="90000"/>
              </a:lnSpc>
              <a:buFont typeface="Arial" panose="020B0604020202020204" pitchFamily="34" charset="0"/>
              <a:buChar char="•"/>
            </a:pPr>
            <a:r>
              <a:rPr lang="en-GB" sz="1700"/>
              <a:t>Can pre-compile an expression for efficiency</a:t>
            </a:r>
          </a:p>
          <a:p>
            <a:pPr marL="457200" lvl="1" indent="-228600">
              <a:lnSpc>
                <a:spcPct val="90000"/>
              </a:lnSpc>
              <a:buFont typeface="Arial" panose="020B0604020202020204" pitchFamily="34" charset="0"/>
              <a:buChar char="•"/>
            </a:pPr>
            <a:r>
              <a:rPr lang="en-GB" sz="1700"/>
              <a:t>Multi-line pattern matches are supported</a:t>
            </a:r>
          </a:p>
          <a:p>
            <a:pPr marL="457200" lvl="2" indent="-228600">
              <a:lnSpc>
                <a:spcPct val="90000"/>
              </a:lnSpc>
              <a:buFont typeface="Arial" panose="020B0604020202020204" pitchFamily="34" charset="0"/>
              <a:buChar char="•"/>
            </a:pPr>
            <a:r>
              <a:rPr lang="en-GB" sz="1700"/>
              <a:t>Apply an RE to any number of lines at a time</a:t>
            </a:r>
          </a:p>
          <a:p>
            <a:pPr marL="457200" lvl="1" indent="-228600">
              <a:lnSpc>
                <a:spcPct val="90000"/>
              </a:lnSpc>
              <a:buFont typeface="Arial" panose="020B0604020202020204" pitchFamily="34" charset="0"/>
              <a:buChar char="•"/>
            </a:pPr>
            <a:r>
              <a:rPr lang="en-GB" sz="1700"/>
              <a:t>Powerful substitution</a:t>
            </a:r>
          </a:p>
          <a:p>
            <a:pPr marL="457200" lvl="2" indent="-228600">
              <a:lnSpc>
                <a:spcPct val="90000"/>
              </a:lnSpc>
              <a:buFont typeface="Arial" panose="020B0604020202020204" pitchFamily="34" charset="0"/>
              <a:buChar char="•"/>
            </a:pPr>
            <a:r>
              <a:rPr lang="en-GB" sz="1700"/>
              <a:t>Replace a pattern using a variable-expression</a:t>
            </a:r>
          </a:p>
          <a:p>
            <a:pPr marL="457200" lvl="1" indent="-228600">
              <a:lnSpc>
                <a:spcPct val="90000"/>
              </a:lnSpc>
              <a:buFont typeface="Arial" panose="020B0604020202020204" pitchFamily="34" charset="0"/>
              <a:buChar char="•"/>
            </a:pPr>
            <a:r>
              <a:rPr lang="en-GB" sz="1700"/>
              <a:t>Create self-referencing patterns</a:t>
            </a:r>
          </a:p>
          <a:p>
            <a:pPr marL="457200" lvl="2" indent="-228600">
              <a:lnSpc>
                <a:spcPct val="90000"/>
              </a:lnSpc>
              <a:buFont typeface="Arial" panose="020B0604020202020204" pitchFamily="34" charset="0"/>
              <a:buChar char="•"/>
            </a:pPr>
            <a:r>
              <a:rPr lang="en-GB" sz="1700"/>
              <a:t>Match part of a pattern with result of previous sub-pattern</a:t>
            </a:r>
          </a:p>
          <a:p>
            <a:pPr lvl="2">
              <a:lnSpc>
                <a:spcPct val="90000"/>
              </a:lnSpc>
            </a:pPr>
            <a:endParaRPr lang="en-GB" sz="1700"/>
          </a:p>
          <a:p>
            <a:pPr>
              <a:lnSpc>
                <a:spcPct val="90000"/>
              </a:lnSpc>
            </a:pPr>
            <a:r>
              <a:rPr lang="en-GB" sz="1700" b="1"/>
              <a:t>BUT - Python string methods are powerful and fast</a:t>
            </a:r>
          </a:p>
          <a:p>
            <a:pPr marL="457200" lvl="1" indent="-228600">
              <a:lnSpc>
                <a:spcPct val="90000"/>
              </a:lnSpc>
              <a:buFont typeface="Arial" panose="020B0604020202020204" pitchFamily="34" charset="0"/>
              <a:buChar char="•"/>
            </a:pPr>
            <a:r>
              <a:rPr lang="en-GB" sz="1700"/>
              <a:t>Don't use REs when functions or methods will do</a:t>
            </a:r>
          </a:p>
        </p:txBody>
      </p:sp>
      <p:pic>
        <p:nvPicPr>
          <p:cNvPr id="6174" name="Picture 6148" descr="Dark blue shattered geometric chain">
            <a:extLst>
              <a:ext uri="{FF2B5EF4-FFF2-40B4-BE49-F238E27FC236}">
                <a16:creationId xmlns:a16="http://schemas.microsoft.com/office/drawing/2014/main" id="{EB7AA7CF-4E8A-C60E-B3A8-3E4D55B38F30}"/>
              </a:ext>
            </a:extLst>
          </p:cNvPr>
          <p:cNvPicPr>
            <a:picLocks noChangeAspect="1"/>
          </p:cNvPicPr>
          <p:nvPr/>
        </p:nvPicPr>
        <p:blipFill rotWithShape="1">
          <a:blip r:embed="rId3"/>
          <a:srcRect l="57152"/>
          <a:stretch/>
        </p:blipFill>
        <p:spPr>
          <a:xfrm>
            <a:off x="6967959" y="10"/>
            <a:ext cx="5224040" cy="6857989"/>
          </a:xfrm>
          <a:prstGeom prst="rect">
            <a:avLst/>
          </a:prstGeom>
          <a:noFill/>
        </p:spPr>
      </p:pic>
      <p:sp>
        <p:nvSpPr>
          <p:cNvPr id="6146" name="Rectangle 2"/>
          <p:cNvSpPr>
            <a:spLocks noGrp="1" noChangeArrowheads="1"/>
          </p:cNvSpPr>
          <p:nvPr>
            <p:ph type="body" sz="quarter" idx="12"/>
          </p:nvPr>
        </p:nvSpPr>
        <p:spPr>
          <a:xfrm>
            <a:off x="385650" y="1147572"/>
            <a:ext cx="5123903" cy="520262"/>
          </a:xfrm>
        </p:spPr>
        <p:txBody>
          <a:bodyPr anchor="t">
            <a:normAutofit/>
          </a:bodyPr>
          <a:lstStyle/>
          <a:p>
            <a:pPr eaLnBrk="1" hangingPunct="1">
              <a:lnSpc>
                <a:spcPct val="90000"/>
              </a:lnSpc>
              <a:spcAft>
                <a:spcPts val="600"/>
              </a:spcAft>
            </a:pPr>
            <a:r>
              <a:rPr lang="en-GB" dirty="0"/>
              <a:t>Python regular expressions</a:t>
            </a:r>
            <a:endParaRPr lang="en-GB"/>
          </a:p>
        </p:txBody>
      </p:sp>
      <p:sp>
        <p:nvSpPr>
          <p:cNvPr id="6175" name="Slide Number Placeholder 4">
            <a:extLst>
              <a:ext uri="{FF2B5EF4-FFF2-40B4-BE49-F238E27FC236}">
                <a16:creationId xmlns:a16="http://schemas.microsoft.com/office/drawing/2014/main" id="{08ED5E20-BA92-9C9B-C7D8-0302A79AF002}"/>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4</a:t>
            </a:fld>
            <a:endParaRPr lang="en-GB"/>
          </a:p>
        </p:txBody>
      </p:sp>
    </p:spTree>
    <p:extLst>
      <p:ext uri="{BB962C8B-B14F-4D97-AF65-F5344CB8AC3E}">
        <p14:creationId xmlns:p14="http://schemas.microsoft.com/office/powerpoint/2010/main" val="28377823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Elementary ERE meta-characters</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What would these match?</a:t>
            </a:r>
          </a:p>
          <a:p>
            <a:r>
              <a:rPr kumimoji="0" lang="en-US" altLang="en-US" sz="1600" b="0" i="0" u="none" strike="noStrike" cap="none" normalizeH="0" baseline="0" dirty="0">
                <a:ln>
                  <a:noFill/>
                </a:ln>
                <a:solidFill>
                  <a:schemeClr val="tx1"/>
                </a:solidFill>
                <a:effectLst/>
                <a:latin typeface="+mn-lt"/>
              </a:rPr>
              <a:t>“^[A-Z]{1,2}[0-9]{1,2}[A-Z]? [0-9][A-Z]{2}$”</a:t>
            </a:r>
          </a:p>
          <a:p>
            <a:r>
              <a:rPr kumimoji="0" lang="en-US" altLang="en-US" sz="1600" b="0" i="0" u="none" strike="noStrike" cap="none" normalizeH="0" baseline="0" dirty="0">
                <a:ln>
                  <a:noFill/>
                </a:ln>
                <a:solidFill>
                  <a:schemeClr val="tx1"/>
                </a:solidFill>
                <a:effectLst/>
                <a:latin typeface="+mn-lt"/>
              </a:rPr>
              <a:t>“^[A-CEGHJ-PR-TW-Z][A-CEGHJ-NPR-TW-Z] ?[0-9]{2} ?[0-9]{2} ?[0-9]{2} ?[A-DFMP ]$”</a:t>
            </a:r>
          </a:p>
          <a:p>
            <a:endParaRPr kumimoji="0" lang="en-US" altLang="en-US" sz="1600" b="0" i="0" u="none" strike="noStrike" cap="none" normalizeH="0" baseline="0" dirty="0">
              <a:ln>
                <a:noFill/>
              </a:ln>
              <a:solidFill>
                <a:schemeClr val="tx1"/>
              </a:solidFill>
              <a:effectLst/>
              <a:latin typeface="+mn-lt"/>
            </a:endParaRPr>
          </a:p>
          <a:p>
            <a:endParaRPr lang="en-GB" dirty="0"/>
          </a:p>
          <a:p>
            <a:endParaRPr lang="en-GB" dirty="0"/>
          </a:p>
        </p:txBody>
      </p:sp>
      <p:pic>
        <p:nvPicPr>
          <p:cNvPr id="5" name="Picture 4">
            <a:extLst>
              <a:ext uri="{FF2B5EF4-FFF2-40B4-BE49-F238E27FC236}">
                <a16:creationId xmlns:a16="http://schemas.microsoft.com/office/drawing/2014/main" id="{CA47E3D3-BE1F-43C6-86FD-BA15B95EBF98}"/>
              </a:ext>
            </a:extLst>
          </p:cNvPr>
          <p:cNvPicPr>
            <a:picLocks noChangeAspect="1"/>
          </p:cNvPicPr>
          <p:nvPr/>
        </p:nvPicPr>
        <p:blipFill>
          <a:blip r:embed="rId3"/>
          <a:stretch>
            <a:fillRect/>
          </a:stretch>
        </p:blipFill>
        <p:spPr>
          <a:xfrm>
            <a:off x="2394561" y="1367059"/>
            <a:ext cx="6196990" cy="4496186"/>
          </a:xfrm>
          <a:prstGeom prst="rect">
            <a:avLst/>
          </a:prstGeom>
        </p:spPr>
      </p:pic>
    </p:spTree>
    <p:extLst>
      <p:ext uri="{BB962C8B-B14F-4D97-AF65-F5344CB8AC3E}">
        <p14:creationId xmlns:p14="http://schemas.microsoft.com/office/powerpoint/2010/main" val="39593781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Elementary ERE meta-characters</a:t>
            </a:r>
          </a:p>
        </p:txBody>
      </p:sp>
      <p:sp>
        <p:nvSpPr>
          <p:cNvPr id="2" name="Content Placeholder 1">
            <a:extLst>
              <a:ext uri="{FF2B5EF4-FFF2-40B4-BE49-F238E27FC236}">
                <a16:creationId xmlns:a16="http://schemas.microsoft.com/office/drawing/2014/main" id="{F632B0A2-C38C-4E96-AE97-2A7D1D635F6B}"/>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What would these match?</a:t>
            </a:r>
          </a:p>
          <a:p>
            <a:r>
              <a:rPr kumimoji="0" lang="en-US" altLang="en-US" sz="2000" b="0" i="0" u="none" strike="noStrike" cap="none" normalizeH="0" baseline="0" dirty="0">
                <a:ln>
                  <a:noFill/>
                </a:ln>
                <a:solidFill>
                  <a:schemeClr val="tx1"/>
                </a:solidFill>
                <a:effectLst/>
                <a:latin typeface="+mn-lt"/>
              </a:rPr>
              <a:t>“^(.)(.)(.)\3\2\1$”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Droid Sans Mono"/>
              </a:rPr>
              <a:t>“^([0-9]{1,3})\.([0-9]{1,3})\.([0-9]{1,3})\.([0-9]{1,3})$”</a:t>
            </a:r>
            <a:r>
              <a:rPr kumimoji="0" lang="en-US" altLang="en-US" sz="20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GB" dirty="0"/>
          </a:p>
        </p:txBody>
      </p:sp>
      <p:pic>
        <p:nvPicPr>
          <p:cNvPr id="7" name="Picture 6">
            <a:extLst>
              <a:ext uri="{FF2B5EF4-FFF2-40B4-BE49-F238E27FC236}">
                <a16:creationId xmlns:a16="http://schemas.microsoft.com/office/drawing/2014/main" id="{8C0E1221-9864-4A90-B4E4-470A4543719D}"/>
              </a:ext>
            </a:extLst>
          </p:cNvPr>
          <p:cNvPicPr>
            <a:picLocks noChangeAspect="1"/>
          </p:cNvPicPr>
          <p:nvPr/>
        </p:nvPicPr>
        <p:blipFill>
          <a:blip r:embed="rId3"/>
          <a:stretch>
            <a:fillRect/>
          </a:stretch>
        </p:blipFill>
        <p:spPr>
          <a:xfrm>
            <a:off x="2552699" y="1367058"/>
            <a:ext cx="6487166" cy="4122685"/>
          </a:xfrm>
          <a:prstGeom prst="rect">
            <a:avLst/>
          </a:prstGeom>
        </p:spPr>
      </p:pic>
    </p:spTree>
    <p:extLst>
      <p:ext uri="{BB962C8B-B14F-4D97-AF65-F5344CB8AC3E}">
        <p14:creationId xmlns:p14="http://schemas.microsoft.com/office/powerpoint/2010/main" val="10738421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dirty="0"/>
              <a:t>Regular expression objects</a:t>
            </a:r>
          </a:p>
        </p:txBody>
      </p:sp>
      <p:sp>
        <p:nvSpPr>
          <p:cNvPr id="8195" name="Rectangle 3"/>
          <p:cNvSpPr>
            <a:spLocks noGrp="1" noChangeArrowheads="1"/>
          </p:cNvSpPr>
          <p:nvPr>
            <p:ph idx="1"/>
          </p:nvPr>
        </p:nvSpPr>
        <p:spPr/>
        <p:txBody>
          <a:bodyPr/>
          <a:lstStyle/>
          <a:p>
            <a:r>
              <a:rPr lang="en-GB" b="1" dirty="0"/>
              <a:t>Must import re module</a:t>
            </a:r>
          </a:p>
          <a:p>
            <a:pPr marL="457200" indent="-230400">
              <a:buFont typeface="Arial" panose="020B0604020202020204" pitchFamily="34" charset="0"/>
              <a:buChar char="•"/>
            </a:pPr>
            <a:r>
              <a:rPr lang="en-GB" sz="1800" dirty="0">
                <a:latin typeface="+mn-lt"/>
                <a:cs typeface="Courier New" panose="02070309020205020404" pitchFamily="49" charset="0"/>
              </a:rPr>
              <a:t>Can pre-compile the </a:t>
            </a:r>
            <a:r>
              <a:rPr lang="en-GB" sz="1800" dirty="0">
                <a:latin typeface="+mn-lt"/>
              </a:rPr>
              <a:t>RE for efficiency and returns an RE object</a:t>
            </a:r>
          </a:p>
          <a:p>
            <a:r>
              <a:rPr lang="en-GB" b="1" dirty="0"/>
              <a:t>We can search or match</a:t>
            </a:r>
          </a:p>
          <a:p>
            <a:pPr marL="457200" lvl="1" indent="-230400">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search()</a:t>
            </a:r>
            <a:r>
              <a:rPr lang="en-GB" sz="1800" dirty="0"/>
              <a:t> searches for a pattern  anywhere in a string</a:t>
            </a:r>
          </a:p>
          <a:p>
            <a:pPr marL="457200" lvl="1" indent="-230400">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match()</a:t>
            </a:r>
            <a:r>
              <a:rPr lang="en-GB" sz="1800" dirty="0"/>
              <a:t> matches from the start of the string</a:t>
            </a:r>
          </a:p>
          <a:p>
            <a:pPr marL="457200" lvl="1" indent="-230400">
              <a:buFont typeface="Arial" panose="020B0604020202020204" pitchFamily="34" charset="0"/>
              <a:buChar char="•"/>
            </a:pPr>
            <a:r>
              <a:rPr lang="en-GB" sz="1800" dirty="0" err="1">
                <a:latin typeface="Courier New" panose="02070309020205020404" pitchFamily="49" charset="0"/>
                <a:cs typeface="Courier New" panose="02070309020205020404" pitchFamily="49" charset="0"/>
              </a:rPr>
              <a:t>fullmatch</a:t>
            </a:r>
            <a:r>
              <a:rPr lang="en-GB" sz="1800" dirty="0"/>
              <a:t> matches from the start to the end of the string (3.4)</a:t>
            </a:r>
          </a:p>
          <a:p>
            <a:pPr marL="457200" lvl="1" indent="-230400">
              <a:buFont typeface="Arial" panose="020B0604020202020204" pitchFamily="34" charset="0"/>
              <a:buChar char="•"/>
            </a:pPr>
            <a:r>
              <a:rPr lang="en-GB" sz="1800" dirty="0"/>
              <a:t>On failure, raises an </a:t>
            </a:r>
            <a:r>
              <a:rPr lang="en-GB" sz="1800" dirty="0" err="1">
                <a:latin typeface="Courier New"/>
                <a:cs typeface="Courier New"/>
              </a:rPr>
              <a:t>re.error</a:t>
            </a:r>
            <a:r>
              <a:rPr lang="en-GB" sz="1800" dirty="0"/>
              <a:t> exception</a:t>
            </a:r>
          </a:p>
          <a:p>
            <a:r>
              <a:rPr lang="en-GB" b="1" dirty="0"/>
              <a:t>Returns a </a:t>
            </a:r>
            <a:r>
              <a:rPr lang="en-GB" b="1" dirty="0" err="1"/>
              <a:t>MatchObject</a:t>
            </a:r>
            <a:r>
              <a:rPr lang="en-GB" b="1" dirty="0"/>
              <a:t> or None (False)</a:t>
            </a:r>
          </a:p>
        </p:txBody>
      </p:sp>
      <p:sp>
        <p:nvSpPr>
          <p:cNvPr id="8196" name="Text Box 4"/>
          <p:cNvSpPr txBox="1">
            <a:spLocks noChangeArrowheads="1"/>
          </p:cNvSpPr>
          <p:nvPr/>
        </p:nvSpPr>
        <p:spPr bwMode="auto">
          <a:xfrm>
            <a:off x="632667" y="4473744"/>
            <a:ext cx="7726363" cy="2032000"/>
          </a:xfrm>
          <a:prstGeom prst="rect">
            <a:avLst/>
          </a:prstGeom>
          <a:solidFill>
            <a:schemeClr val="tx2">
              <a:lumMod val="20000"/>
              <a:lumOff val="80000"/>
            </a:schemeClr>
          </a:solidFill>
          <a:ln w="12700">
            <a:solidFill>
              <a:schemeClr val="tx1"/>
            </a:solidFill>
            <a:miter lim="800000"/>
            <a:headEnd/>
            <a:tailEnd/>
          </a:ln>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testy = 'The quick brown fox jumps over the lazy dog'</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m = </a:t>
            </a:r>
            <a:r>
              <a:rPr lang="en-GB" sz="1800" b="1" dirty="0" err="1">
                <a:latin typeface="Courier New" panose="02070309020205020404" pitchFamily="49" charset="0"/>
                <a:cs typeface="Courier New" panose="02070309020205020404" pitchFamily="49" charset="0"/>
              </a:rPr>
              <a:t>re.search</a:t>
            </a:r>
            <a:r>
              <a:rPr lang="en-GB" sz="1800" dirty="0">
                <a:latin typeface="Courier New" panose="02070309020205020404" pitchFamily="49" charset="0"/>
                <a:cs typeface="Courier New" panose="02070309020205020404" pitchFamily="49" charset="0"/>
              </a:rPr>
              <a:t>(r"(</a:t>
            </a:r>
            <a:r>
              <a:rPr lang="en-GB" sz="1800" dirty="0" err="1">
                <a:latin typeface="Courier New" panose="02070309020205020404" pitchFamily="49" charset="0"/>
                <a:cs typeface="Courier New" panose="02070309020205020404" pitchFamily="49" charset="0"/>
              </a:rPr>
              <a:t>quick|slow</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fox|camel</a:t>
            </a:r>
            <a:r>
              <a:rPr lang="en-GB" sz="1800" dirty="0">
                <a:latin typeface="Courier New" panose="02070309020205020404" pitchFamily="49" charset="0"/>
                <a:cs typeface="Courier New" panose="02070309020205020404" pitchFamily="49" charset="0"/>
              </a:rPr>
              <a:t>)", testy)</a:t>
            </a:r>
          </a:p>
          <a:p>
            <a:pPr>
              <a:spcBef>
                <a:spcPct val="0"/>
              </a:spcBef>
            </a:pPr>
            <a:r>
              <a:rPr lang="en-GB" sz="1800" dirty="0">
                <a:latin typeface="Courier New" panose="02070309020205020404" pitchFamily="49" charset="0"/>
                <a:cs typeface="Courier New" panose="02070309020205020404" pitchFamily="49" charset="0"/>
              </a:rPr>
              <a:t>if m:</a:t>
            </a:r>
          </a:p>
          <a:p>
            <a:pPr>
              <a:spcBef>
                <a:spcPct val="0"/>
              </a:spcBef>
            </a:pPr>
            <a:r>
              <a:rPr lang="en-GB" sz="1800" dirty="0">
                <a:latin typeface="Courier New" panose="02070309020205020404" pitchFamily="49" charset="0"/>
                <a:cs typeface="Courier New" panose="02070309020205020404" pitchFamily="49" charset="0"/>
              </a:rPr>
              <a:t>    print('Matched', </a:t>
            </a:r>
            <a:r>
              <a:rPr lang="en-GB" sz="1800" dirty="0" err="1">
                <a:latin typeface="Courier New" panose="02070309020205020404" pitchFamily="49" charset="0"/>
                <a:cs typeface="Courier New" panose="02070309020205020404" pitchFamily="49" charset="0"/>
              </a:rPr>
              <a:t>m.groups</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a:t>
            </a:r>
            <a:r>
              <a:rPr lang="en-GB" sz="1800" b="1" dirty="0">
                <a:latin typeface="Courier New" panose="02070309020205020404" pitchFamily="49" charset="0"/>
                <a:cs typeface="Courier New" panose="02070309020205020404" pitchFamily="49" charset="0"/>
              </a:rPr>
              <a:t>'Starting a</a:t>
            </a:r>
            <a:r>
              <a:rPr lang="en-GB" sz="1800" dirty="0">
                <a:latin typeface="Courier New" panose="02070309020205020404" pitchFamily="49" charset="0"/>
                <a:cs typeface="Courier New" panose="02070309020205020404" pitchFamily="49" charset="0"/>
              </a:rPr>
              <a:t>t', </a:t>
            </a:r>
            <a:r>
              <a:rPr lang="en-GB" sz="1800" dirty="0" err="1">
                <a:latin typeface="Courier New" panose="02070309020205020404" pitchFamily="49" charset="0"/>
                <a:cs typeface="Courier New" panose="02070309020205020404" pitchFamily="49" charset="0"/>
              </a:rPr>
              <a:t>m.start</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print('Ending at', </a:t>
            </a:r>
            <a:r>
              <a:rPr lang="en-GB" sz="1800" dirty="0" err="1">
                <a:latin typeface="Courier New" panose="02070309020205020404" pitchFamily="49" charset="0"/>
                <a:cs typeface="Courier New" panose="02070309020205020404" pitchFamily="49" charset="0"/>
              </a:rPr>
              <a:t>m.end</a:t>
            </a:r>
            <a:r>
              <a:rPr lang="en-GB" sz="1800" dirty="0">
                <a:latin typeface="Courier New" panose="02070309020205020404" pitchFamily="49" charset="0"/>
                <a:cs typeface="Courier New" panose="02070309020205020404" pitchFamily="49" charset="0"/>
              </a:rPr>
              <a:t>())</a:t>
            </a:r>
          </a:p>
        </p:txBody>
      </p:sp>
      <p:sp>
        <p:nvSpPr>
          <p:cNvPr id="8197" name="TextBox 4"/>
          <p:cNvSpPr txBox="1">
            <a:spLocks noChangeArrowheads="1"/>
          </p:cNvSpPr>
          <p:nvPr/>
        </p:nvSpPr>
        <p:spPr bwMode="auto">
          <a:xfrm>
            <a:off x="6096000" y="5720616"/>
            <a:ext cx="3513138" cy="923925"/>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Matched ('quick', 'fox')</a:t>
            </a:r>
          </a:p>
          <a:p>
            <a:pPr>
              <a:spcBef>
                <a:spcPct val="0"/>
              </a:spcBef>
            </a:pPr>
            <a:r>
              <a:rPr lang="en-GB" sz="1800" dirty="0">
                <a:latin typeface="Courier New" panose="02070309020205020404" pitchFamily="49" charset="0"/>
                <a:cs typeface="Courier New" panose="02070309020205020404" pitchFamily="49" charset="0"/>
              </a:rPr>
              <a:t>Starting at 4</a:t>
            </a:r>
          </a:p>
          <a:p>
            <a:pPr>
              <a:spcBef>
                <a:spcPct val="0"/>
              </a:spcBef>
            </a:pPr>
            <a:r>
              <a:rPr lang="en-GB" sz="1800" dirty="0">
                <a:latin typeface="Courier New" panose="02070309020205020404" pitchFamily="49" charset="0"/>
                <a:cs typeface="Courier New" panose="02070309020205020404" pitchFamily="49" charset="0"/>
              </a:rPr>
              <a:t>Ending at 19</a:t>
            </a:r>
          </a:p>
        </p:txBody>
      </p:sp>
    </p:spTree>
    <p:extLst>
      <p:ext uri="{BB962C8B-B14F-4D97-AF65-F5344CB8AC3E}">
        <p14:creationId xmlns:p14="http://schemas.microsoft.com/office/powerpoint/2010/main" val="352654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a:t>Regular expression substitution</a:t>
            </a:r>
          </a:p>
        </p:txBody>
      </p:sp>
      <p:sp>
        <p:nvSpPr>
          <p:cNvPr id="9219" name="Rectangle 3"/>
          <p:cNvSpPr>
            <a:spLocks noGrp="1" noChangeArrowheads="1"/>
          </p:cNvSpPr>
          <p:nvPr>
            <p:ph idx="1"/>
          </p:nvPr>
        </p:nvSpPr>
        <p:spPr/>
        <p:txBody>
          <a:bodyPr/>
          <a:lstStyle/>
          <a:p>
            <a:r>
              <a:rPr lang="en-GB" b="1" dirty="0"/>
              <a:t>The sub function returns the modified string</a:t>
            </a:r>
          </a:p>
          <a:p>
            <a:endParaRPr lang="en-GB" sz="800" b="0" dirty="0"/>
          </a:p>
          <a:p>
            <a:pPr lvl="2"/>
            <a:endParaRPr lang="en-GB" dirty="0"/>
          </a:p>
          <a:p>
            <a:r>
              <a:rPr lang="en-GB" b="1" dirty="0"/>
              <a:t>The </a:t>
            </a:r>
            <a:r>
              <a:rPr lang="en-GB" b="1" dirty="0" err="1"/>
              <a:t>subn</a:t>
            </a:r>
            <a:r>
              <a:rPr lang="en-GB" b="1" dirty="0"/>
              <a:t> functions returns a tuple of (modified</a:t>
            </a:r>
            <a:r>
              <a:rPr lang="en-GB" b="1" i="1" dirty="0"/>
              <a:t> string</a:t>
            </a:r>
            <a:r>
              <a:rPr lang="en-GB" b="1" dirty="0"/>
              <a:t>, </a:t>
            </a:r>
            <a:r>
              <a:rPr lang="en-GB" b="1" i="1" dirty="0"/>
              <a:t>number of changes</a:t>
            </a:r>
            <a:r>
              <a:rPr lang="en-GB" b="1" dirty="0"/>
              <a:t>)</a:t>
            </a:r>
          </a:p>
          <a:p>
            <a:endParaRPr lang="en-GB" sz="800" dirty="0"/>
          </a:p>
          <a:p>
            <a:pPr lvl="2"/>
            <a:endParaRPr lang="en-GB" b="1" dirty="0"/>
          </a:p>
          <a:p>
            <a:r>
              <a:rPr lang="en-GB" b="1" dirty="0"/>
              <a:t>The optional count argument determines the occurrence to modify</a:t>
            </a:r>
          </a:p>
          <a:p>
            <a:pPr marL="457200" indent="-230400">
              <a:buFont typeface="Arial" panose="020B0604020202020204" pitchFamily="34" charset="0"/>
              <a:buChar char="•"/>
            </a:pPr>
            <a:r>
              <a:rPr lang="en-GB" sz="1800" dirty="0"/>
              <a:t>Default is to replace </a:t>
            </a:r>
            <a:r>
              <a:rPr lang="en-GB" sz="1800" i="1" dirty="0"/>
              <a:t>all</a:t>
            </a:r>
            <a:r>
              <a:rPr lang="en-GB" sz="1800" dirty="0"/>
              <a:t> occurrences</a:t>
            </a:r>
          </a:p>
          <a:p>
            <a:pPr lvl="1"/>
            <a:endParaRPr lang="en-GB" dirty="0"/>
          </a:p>
          <a:p>
            <a:pPr lvl="1"/>
            <a:endParaRPr lang="en-GB" dirty="0"/>
          </a:p>
          <a:p>
            <a:pPr lvl="1"/>
            <a:endParaRPr lang="en-GB" dirty="0"/>
          </a:p>
          <a:p>
            <a:pPr lvl="1">
              <a:buFontTx/>
              <a:buNone/>
            </a:pPr>
            <a:endParaRPr lang="en-GB" dirty="0"/>
          </a:p>
          <a:p>
            <a:pPr lvl="1">
              <a:buFontTx/>
              <a:buNone/>
            </a:pPr>
            <a:endParaRPr lang="en-GB" dirty="0"/>
          </a:p>
        </p:txBody>
      </p:sp>
      <p:sp>
        <p:nvSpPr>
          <p:cNvPr id="9220" name="Text Box 4"/>
          <p:cNvSpPr txBox="1">
            <a:spLocks noChangeArrowheads="1"/>
          </p:cNvSpPr>
          <p:nvPr/>
        </p:nvSpPr>
        <p:spPr bwMode="auto">
          <a:xfrm>
            <a:off x="982077" y="4185269"/>
            <a:ext cx="6780212" cy="2308324"/>
          </a:xfrm>
          <a:prstGeom prst="rect">
            <a:avLst/>
          </a:prstGeom>
          <a:solidFill>
            <a:schemeClr val="tx2">
              <a:lumMod val="20000"/>
              <a:lumOff val="80000"/>
            </a:schemeClr>
          </a:solidFill>
          <a:ln w="12700">
            <a:solidFill>
              <a:schemeClr val="tx1"/>
            </a:solidFill>
            <a:miter lim="800000"/>
            <a:headEnd/>
            <a:tailEnd/>
          </a:ln>
          <a:effectLst/>
        </p:spPr>
        <p:txBody>
          <a:bodyPr>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line = 'Perl for Perl Programmers'</a:t>
            </a: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a:p>
            <a:pPr>
              <a:spcBef>
                <a:spcPct val="0"/>
              </a:spcBef>
            </a:pPr>
            <a:endParaRPr lang="en-GB" sz="1800" dirty="0">
              <a:latin typeface="Courier New" panose="02070309020205020404" pitchFamily="49" charset="0"/>
            </a:endParaRPr>
          </a:p>
          <a:p>
            <a:pPr>
              <a:spcBef>
                <a:spcPct val="0"/>
              </a:spcBef>
            </a:pPr>
            <a:r>
              <a:rPr lang="en-GB" sz="1800" dirty="0" err="1">
                <a:latin typeface="Courier New" panose="02070309020205020404" pitchFamily="49" charset="0"/>
              </a:rPr>
              <a:t>cs</a:t>
            </a:r>
            <a:r>
              <a:rPr lang="en-GB" sz="1800" dirty="0">
                <a:latin typeface="Courier New" panose="02070309020205020404" pitchFamily="49" charset="0"/>
              </a:rPr>
              <a:t>, </a:t>
            </a:r>
            <a:r>
              <a:rPr lang="en-GB" sz="1800" dirty="0" err="1">
                <a:latin typeface="Courier New" panose="02070309020205020404" pitchFamily="49" charset="0"/>
              </a:rPr>
              <a:t>num</a:t>
            </a:r>
            <a:r>
              <a:rPr lang="en-GB" sz="1800" dirty="0">
                <a:latin typeface="Courier New" panose="02070309020205020404" pitchFamily="49" charset="0"/>
              </a:rPr>
              <a:t> = </a:t>
            </a:r>
            <a:r>
              <a:rPr lang="en-GB" sz="1800" dirty="0" err="1">
                <a:latin typeface="Courier New" panose="02070309020205020404" pitchFamily="49" charset="0"/>
              </a:rPr>
              <a:t>re.subn</a:t>
            </a:r>
            <a:r>
              <a:rPr lang="en-GB" sz="1800" dirty="0">
                <a:latin typeface="Courier New" panose="02070309020205020404" pitchFamily="49" charset="0"/>
              </a:rPr>
              <a:t>('Perl', 'Python', line, 1)</a:t>
            </a:r>
          </a:p>
          <a:p>
            <a:pPr>
              <a:spcBef>
                <a:spcPct val="0"/>
              </a:spcBef>
            </a:pPr>
            <a:r>
              <a:rPr lang="en-GB" sz="1800" dirty="0">
                <a:latin typeface="Courier New" panose="02070309020205020404" pitchFamily="49" charset="0"/>
              </a:rPr>
              <a:t>if </a:t>
            </a:r>
            <a:r>
              <a:rPr lang="en-GB" sz="1800" dirty="0" err="1">
                <a:latin typeface="Courier New" panose="02070309020205020404" pitchFamily="49" charset="0"/>
              </a:rPr>
              <a:t>num</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print(</a:t>
            </a:r>
            <a:r>
              <a:rPr lang="en-GB" sz="1800" dirty="0" err="1">
                <a:latin typeface="Courier New" panose="02070309020205020404" pitchFamily="49" charset="0"/>
              </a:rPr>
              <a:t>cs</a:t>
            </a:r>
            <a:r>
              <a:rPr lang="en-GB" sz="1800" dirty="0">
                <a:latin typeface="Courier New" panose="02070309020205020404" pitchFamily="49" charset="0"/>
              </a:rPr>
              <a:t>)</a:t>
            </a:r>
          </a:p>
        </p:txBody>
      </p:sp>
      <p:sp>
        <p:nvSpPr>
          <p:cNvPr id="8" name="TextBox 7"/>
          <p:cNvSpPr txBox="1"/>
          <p:nvPr/>
        </p:nvSpPr>
        <p:spPr>
          <a:xfrm>
            <a:off x="339971" y="1773478"/>
            <a:ext cx="8369599" cy="400110"/>
          </a:xfrm>
          <a:prstGeom prst="rect">
            <a:avLst/>
          </a:prstGeom>
          <a:noFill/>
        </p:spPr>
        <p:txBody>
          <a:bodyPr wrap="none">
            <a:spAutoFit/>
          </a:bodyPr>
          <a:lstStyle/>
          <a:p>
            <a:pPr marL="457200" indent="-230400">
              <a:buFont typeface="Arial" panose="020B0604020202020204" pitchFamily="34" charset="0"/>
              <a:buChar char="•"/>
              <a:defRPr/>
            </a:pPr>
            <a:r>
              <a:rPr lang="en-GB" sz="2000" dirty="0">
                <a:latin typeface="Courier New" panose="02070309020205020404" pitchFamily="49" charset="0"/>
              </a:rPr>
              <a:t>re.sub(</a:t>
            </a:r>
            <a:r>
              <a:rPr lang="en-GB" sz="2000" i="1" dirty="0"/>
              <a:t>pattern</a:t>
            </a:r>
            <a:r>
              <a:rPr lang="en-GB" sz="2000" dirty="0">
                <a:latin typeface="Courier New" panose="02070309020205020404" pitchFamily="49" charset="0"/>
              </a:rPr>
              <a:t>, </a:t>
            </a:r>
            <a:r>
              <a:rPr lang="en-GB" sz="2000" i="1" dirty="0"/>
              <a:t>replacement</a:t>
            </a:r>
            <a:r>
              <a:rPr lang="en-GB" sz="2000" dirty="0">
                <a:latin typeface="Courier New" panose="02070309020205020404" pitchFamily="49" charset="0"/>
              </a:rPr>
              <a:t>, </a:t>
            </a:r>
            <a:r>
              <a:rPr lang="en-GB" sz="2000" i="1" dirty="0"/>
              <a:t>string</a:t>
            </a:r>
            <a:r>
              <a:rPr lang="en-GB" sz="2000" dirty="0">
                <a:latin typeface="Courier New" panose="02070309020205020404" pitchFamily="49" charset="0"/>
              </a:rPr>
              <a:t>[, </a:t>
            </a:r>
            <a:r>
              <a:rPr lang="en-GB" sz="2000" i="1" dirty="0"/>
              <a:t>count</a:t>
            </a:r>
            <a:r>
              <a:rPr lang="en-GB" sz="2000" dirty="0">
                <a:latin typeface="Courier New" panose="02070309020205020404" pitchFamily="49" charset="0"/>
              </a:rPr>
              <a:t>, </a:t>
            </a:r>
            <a:r>
              <a:rPr lang="en-GB" sz="2000" i="1" dirty="0"/>
              <a:t>flags</a:t>
            </a:r>
            <a:r>
              <a:rPr lang="en-GB" sz="2000" dirty="0">
                <a:latin typeface="Courier New" panose="02070309020205020404" pitchFamily="49" charset="0"/>
              </a:rPr>
              <a:t>]) </a:t>
            </a:r>
          </a:p>
        </p:txBody>
      </p:sp>
      <p:sp>
        <p:nvSpPr>
          <p:cNvPr id="9" name="TextBox 8"/>
          <p:cNvSpPr txBox="1"/>
          <p:nvPr/>
        </p:nvSpPr>
        <p:spPr>
          <a:xfrm>
            <a:off x="341272" y="2900663"/>
            <a:ext cx="8523487" cy="400110"/>
          </a:xfrm>
          <a:prstGeom prst="rect">
            <a:avLst/>
          </a:prstGeom>
          <a:noFill/>
        </p:spPr>
        <p:txBody>
          <a:bodyPr wrap="none">
            <a:spAutoFit/>
          </a:bodyPr>
          <a:lstStyle/>
          <a:p>
            <a:pPr marL="457200" indent="-230400">
              <a:buFont typeface="Arial" panose="020B0604020202020204" pitchFamily="34" charset="0"/>
              <a:buChar char="•"/>
              <a:defRPr/>
            </a:pPr>
            <a:r>
              <a:rPr lang="en-GB" sz="2000" dirty="0" err="1">
                <a:latin typeface="Courier New" panose="02070309020205020404" pitchFamily="49" charset="0"/>
              </a:rPr>
              <a:t>re.subn</a:t>
            </a:r>
            <a:r>
              <a:rPr lang="en-GB" sz="2000" dirty="0">
                <a:latin typeface="Courier New" panose="02070309020205020404" pitchFamily="49" charset="0"/>
              </a:rPr>
              <a:t>(</a:t>
            </a:r>
            <a:r>
              <a:rPr lang="en-GB" sz="2000" i="1" dirty="0"/>
              <a:t>pattern</a:t>
            </a:r>
            <a:r>
              <a:rPr lang="en-GB" sz="2000" dirty="0">
                <a:latin typeface="Courier New" panose="02070309020205020404" pitchFamily="49" charset="0"/>
              </a:rPr>
              <a:t>, </a:t>
            </a:r>
            <a:r>
              <a:rPr lang="en-GB" sz="2000" i="1" dirty="0"/>
              <a:t>replacement</a:t>
            </a:r>
            <a:r>
              <a:rPr lang="en-GB" sz="2000" dirty="0">
                <a:latin typeface="Courier New" panose="02070309020205020404" pitchFamily="49" charset="0"/>
              </a:rPr>
              <a:t>, </a:t>
            </a:r>
            <a:r>
              <a:rPr lang="en-GB" sz="2000" i="1" dirty="0"/>
              <a:t>string</a:t>
            </a:r>
            <a:r>
              <a:rPr lang="en-GB" sz="2000" dirty="0">
                <a:latin typeface="Courier New" panose="02070309020205020404" pitchFamily="49" charset="0"/>
              </a:rPr>
              <a:t>[, </a:t>
            </a:r>
            <a:r>
              <a:rPr lang="en-GB" sz="2000" i="1" dirty="0"/>
              <a:t>count</a:t>
            </a:r>
            <a:r>
              <a:rPr lang="en-GB" sz="2000" dirty="0">
                <a:latin typeface="Courier New" panose="02070309020205020404" pitchFamily="49" charset="0"/>
              </a:rPr>
              <a:t>, </a:t>
            </a:r>
            <a:r>
              <a:rPr lang="en-GB" sz="2000" i="1" dirty="0"/>
              <a:t>flags</a:t>
            </a:r>
            <a:r>
              <a:rPr lang="en-GB" sz="2000" dirty="0">
                <a:latin typeface="Courier New" panose="02070309020205020404" pitchFamily="49" charset="0"/>
              </a:rPr>
              <a:t>]) </a:t>
            </a:r>
          </a:p>
        </p:txBody>
      </p:sp>
      <p:sp>
        <p:nvSpPr>
          <p:cNvPr id="9223" name="TextBox 9"/>
          <p:cNvSpPr txBox="1">
            <a:spLocks noChangeArrowheads="1"/>
          </p:cNvSpPr>
          <p:nvPr/>
        </p:nvSpPr>
        <p:spPr bwMode="auto">
          <a:xfrm>
            <a:off x="4852075" y="6223658"/>
            <a:ext cx="4194175" cy="369887"/>
          </a:xfrm>
          <a:prstGeom prst="rect">
            <a:avLst/>
          </a:prstGeom>
          <a:solidFill>
            <a:schemeClr val="accent2"/>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Perl Programmers</a:t>
            </a:r>
          </a:p>
        </p:txBody>
      </p:sp>
      <p:sp>
        <p:nvSpPr>
          <p:cNvPr id="9224" name="TextBox 10"/>
          <p:cNvSpPr txBox="1">
            <a:spLocks noChangeArrowheads="1"/>
          </p:cNvSpPr>
          <p:nvPr/>
        </p:nvSpPr>
        <p:spPr bwMode="auto">
          <a:xfrm>
            <a:off x="4852075" y="5010367"/>
            <a:ext cx="4229100" cy="368300"/>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Python for Python Programmers</a:t>
            </a:r>
          </a:p>
        </p:txBody>
      </p:sp>
    </p:spTree>
    <p:extLst>
      <p:ext uri="{BB962C8B-B14F-4D97-AF65-F5344CB8AC3E}">
        <p14:creationId xmlns:p14="http://schemas.microsoft.com/office/powerpoint/2010/main" val="89911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dirty="0"/>
              <a:t>Regular expression split</a:t>
            </a:r>
          </a:p>
        </p:txBody>
      </p:sp>
      <p:sp>
        <p:nvSpPr>
          <p:cNvPr id="10243" name="Rectangle 3"/>
          <p:cNvSpPr>
            <a:spLocks noGrp="1" noChangeArrowheads="1"/>
          </p:cNvSpPr>
          <p:nvPr>
            <p:ph idx="1"/>
          </p:nvPr>
        </p:nvSpPr>
        <p:spPr/>
        <p:txBody>
          <a:bodyPr/>
          <a:lstStyle/>
          <a:p>
            <a:r>
              <a:rPr lang="en-GB" b="1" dirty="0"/>
              <a:t>Similar in functionality to the string split</a:t>
            </a:r>
          </a:p>
          <a:p>
            <a:pPr marL="457200" lvl="1" indent="-230400">
              <a:buFont typeface="Arial" panose="020B0604020202020204" pitchFamily="34" charset="0"/>
              <a:buChar char="•"/>
            </a:pPr>
            <a:r>
              <a:rPr lang="en-GB" sz="1800" dirty="0"/>
              <a:t>Uses a Regular Expression for the separator instead of a string</a:t>
            </a:r>
          </a:p>
          <a:p>
            <a:pPr marL="457200" lvl="1" indent="-230400">
              <a:buFont typeface="Arial" panose="020B0604020202020204" pitchFamily="34" charset="0"/>
              <a:buChar char="•"/>
            </a:pP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b="0" i="1" dirty="0"/>
              <a:t>pattern</a:t>
            </a:r>
            <a:r>
              <a:rPr lang="en-GB" sz="1800" dirty="0">
                <a:latin typeface="Courier New" panose="02070309020205020404" pitchFamily="49" charset="0"/>
              </a:rPr>
              <a:t>, </a:t>
            </a:r>
            <a:r>
              <a:rPr lang="en-GB" sz="1800" b="0" i="1" dirty="0"/>
              <a:t>string</a:t>
            </a:r>
            <a:r>
              <a:rPr lang="en-GB" sz="1800" b="0" dirty="0">
                <a:latin typeface="Courier New" panose="02070309020205020404" pitchFamily="49" charset="0"/>
              </a:rPr>
              <a:t>[</a:t>
            </a:r>
            <a:r>
              <a:rPr lang="en-GB" sz="1800" b="0" i="1" dirty="0">
                <a:latin typeface="Courier New" panose="02070309020205020404" pitchFamily="49" charset="0"/>
              </a:rPr>
              <a:t>,</a:t>
            </a:r>
            <a:r>
              <a:rPr lang="en-GB" sz="1800" b="0" i="1" dirty="0"/>
              <a:t> </a:t>
            </a:r>
            <a:r>
              <a:rPr lang="en-GB" sz="1800" b="0" i="1" dirty="0" err="1"/>
              <a:t>max_splits</a:t>
            </a:r>
            <a:r>
              <a:rPr lang="en-GB" sz="1800" b="0" i="1" dirty="0"/>
              <a:t>=0, flags=0</a:t>
            </a:r>
            <a:r>
              <a:rPr lang="en-GB" sz="1800" b="0" dirty="0">
                <a:latin typeface="Courier New" panose="02070309020205020404" pitchFamily="49" charset="0"/>
              </a:rPr>
              <a:t>]</a:t>
            </a:r>
            <a:r>
              <a:rPr lang="en-GB" sz="1800" dirty="0">
                <a:latin typeface="Courier New" panose="02070309020205020404" pitchFamily="49" charset="0"/>
              </a:rPr>
              <a:t>)</a:t>
            </a:r>
            <a:endParaRPr lang="en-GB" sz="1800" dirty="0"/>
          </a:p>
          <a:p>
            <a:pPr marL="457200" lvl="1" indent="-230400">
              <a:buFont typeface="Arial" panose="020B0604020202020204" pitchFamily="34" charset="0"/>
              <a:buChar char="•"/>
            </a:pPr>
            <a:r>
              <a:rPr lang="en-GB" sz="1800" dirty="0"/>
              <a:t>Note the default value for </a:t>
            </a:r>
            <a:r>
              <a:rPr lang="en-GB" sz="1800" b="0" i="1" dirty="0" err="1"/>
              <a:t>max_splits</a:t>
            </a:r>
            <a:r>
              <a:rPr lang="en-GB" sz="1800" dirty="0"/>
              <a:t> is zero which means no limit</a:t>
            </a:r>
          </a:p>
          <a:p>
            <a:pPr marL="88900" lvl="1" indent="0">
              <a:buNone/>
            </a:pPr>
            <a:endParaRPr lang="en-GB" sz="1800" dirty="0"/>
          </a:p>
          <a:p>
            <a:r>
              <a:rPr lang="en-GB" b="1" dirty="0"/>
              <a:t>Only use the RE version if you need alternative separators</a:t>
            </a:r>
          </a:p>
          <a:p>
            <a:pPr marL="457200" lvl="1" indent="-230400">
              <a:buFont typeface="Arial" panose="020B0604020202020204" pitchFamily="34" charset="0"/>
              <a:buChar char="•"/>
            </a:pPr>
            <a:r>
              <a:rPr lang="en-GB" sz="1800" dirty="0"/>
              <a:t>The string version is more efficient</a:t>
            </a:r>
          </a:p>
        </p:txBody>
      </p:sp>
      <p:sp>
        <p:nvSpPr>
          <p:cNvPr id="10244" name="Text Box 4"/>
          <p:cNvSpPr txBox="1">
            <a:spLocks noChangeArrowheads="1"/>
          </p:cNvSpPr>
          <p:nvPr/>
        </p:nvSpPr>
        <p:spPr bwMode="auto">
          <a:xfrm>
            <a:off x="1101790" y="4043194"/>
            <a:ext cx="5974713" cy="1446550"/>
          </a:xfrm>
          <a:prstGeom prst="rect">
            <a:avLst/>
          </a:prstGeom>
          <a:solidFill>
            <a:schemeClr val="tx2">
              <a:lumMod val="20000"/>
              <a:lumOff val="80000"/>
            </a:schemeClr>
          </a:solidFill>
          <a:ln w="9525">
            <a:solidFill>
              <a:schemeClr val="tx1"/>
            </a:solidFill>
            <a:miter lim="800000"/>
            <a:headEnd/>
            <a:tailEnd/>
          </a:ln>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import re</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line = 'root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0</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superuser</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/root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/bin/</a:t>
            </a:r>
            <a:r>
              <a:rPr lang="en-GB" sz="1800" dirty="0" err="1">
                <a:latin typeface="Courier New" panose="02070309020205020404" pitchFamily="49" charset="0"/>
              </a:rPr>
              <a:t>sh</a:t>
            </a:r>
            <a:r>
              <a:rPr lang="en-GB" sz="1800" dirty="0">
                <a:latin typeface="Courier New" panose="02070309020205020404" pitchFamily="49" charset="0"/>
              </a:rPr>
              <a:t>'</a:t>
            </a:r>
          </a:p>
          <a:p>
            <a:pPr>
              <a:spcBef>
                <a:spcPct val="0"/>
              </a:spcBef>
            </a:pPr>
            <a:r>
              <a:rPr lang="en-GB" sz="1800" dirty="0" err="1">
                <a:latin typeface="Courier New" panose="02070309020205020404" pitchFamily="49" charset="0"/>
              </a:rPr>
              <a:t>elems</a:t>
            </a:r>
            <a:r>
              <a:rPr lang="en-GB" sz="1800" dirty="0">
                <a:latin typeface="Courier New" panose="02070309020205020404" pitchFamily="49" charset="0"/>
              </a:rPr>
              <a:t> = </a:t>
            </a:r>
            <a:r>
              <a:rPr lang="en-GB" sz="1800" dirty="0" err="1">
                <a:latin typeface="Courier New" panose="02070309020205020404" pitchFamily="49" charset="0"/>
              </a:rPr>
              <a:t>re.split</a:t>
            </a:r>
            <a:r>
              <a:rPr lang="en-GB" sz="1800" dirty="0">
                <a:latin typeface="Courier New" panose="02070309020205020404" pitchFamily="49" charset="0"/>
              </a:rPr>
              <a:t>('[</a:t>
            </a:r>
            <a:r>
              <a:rPr lang="en-GB" sz="1800" dirty="0">
                <a:solidFill>
                  <a:srgbClr val="FF0000"/>
                </a:solidFill>
                <a:latin typeface="Courier New" panose="02070309020205020404" pitchFamily="49" charset="0"/>
              </a:rPr>
              <a:t>:;.,</a:t>
            </a:r>
            <a:r>
              <a:rPr lang="en-GB" sz="1800" dirty="0">
                <a:latin typeface="Courier New" panose="02070309020205020404" pitchFamily="49" charset="0"/>
              </a:rPr>
              <a:t>]', line)</a:t>
            </a:r>
          </a:p>
          <a:p>
            <a:pPr>
              <a:spcBef>
                <a:spcPct val="0"/>
              </a:spcBef>
            </a:pPr>
            <a:r>
              <a:rPr lang="en-GB" sz="1800" dirty="0">
                <a:latin typeface="Courier New" panose="02070309020205020404" pitchFamily="49" charset="0"/>
              </a:rPr>
              <a:t>print(</a:t>
            </a:r>
            <a:r>
              <a:rPr lang="en-GB" sz="1800" dirty="0" err="1">
                <a:latin typeface="Courier New" panose="02070309020205020404" pitchFamily="49" charset="0"/>
              </a:rPr>
              <a:t>elems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p:txBody>
      </p:sp>
      <p:sp>
        <p:nvSpPr>
          <p:cNvPr id="10245" name="Text Box 5"/>
          <p:cNvSpPr txBox="1">
            <a:spLocks noChangeArrowheads="1"/>
          </p:cNvSpPr>
          <p:nvPr/>
        </p:nvSpPr>
        <p:spPr bwMode="auto">
          <a:xfrm>
            <a:off x="2045858" y="5387564"/>
            <a:ext cx="6916738" cy="346075"/>
          </a:xfrm>
          <a:prstGeom prst="rect">
            <a:avLst/>
          </a:prstGeom>
          <a:solidFill>
            <a:schemeClr val="accent2"/>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['root', '', '0', '0', '</a:t>
            </a:r>
            <a:r>
              <a:rPr lang="en-GB" sz="1600" dirty="0" err="1">
                <a:latin typeface="Courier New" panose="02070309020205020404" pitchFamily="49" charset="0"/>
              </a:rPr>
              <a:t>superuser</a:t>
            </a:r>
            <a:r>
              <a:rPr lang="en-GB" sz="1600" dirty="0">
                <a:latin typeface="Courier New" panose="02070309020205020404" pitchFamily="49" charset="0"/>
              </a:rPr>
              <a:t>', '/root', '/bin/</a:t>
            </a:r>
            <a:r>
              <a:rPr lang="en-GB" sz="1600" dirty="0" err="1">
                <a:latin typeface="Courier New" panose="02070309020205020404" pitchFamily="49" charset="0"/>
              </a:rPr>
              <a:t>sh</a:t>
            </a:r>
            <a:r>
              <a:rPr lang="en-GB" sz="1600" dirty="0">
                <a:latin typeface="Courier New" panose="02070309020205020404" pitchFamily="49" charset="0"/>
              </a:rPr>
              <a:t>']</a:t>
            </a:r>
          </a:p>
        </p:txBody>
      </p:sp>
    </p:spTree>
    <p:extLst>
      <p:ext uri="{BB962C8B-B14F-4D97-AF65-F5344CB8AC3E}">
        <p14:creationId xmlns:p14="http://schemas.microsoft.com/office/powerpoint/2010/main" val="35046304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3" ma:contentTypeDescription="Create a new document." ma:contentTypeScope="" ma:versionID="3811da7f776029654eee27a03d178620">
  <xsd:schema xmlns:xsd="http://www.w3.org/2001/XMLSchema" xmlns:xs="http://www.w3.org/2001/XMLSchema" xmlns:p="http://schemas.microsoft.com/office/2006/metadata/properties" xmlns:ns2="321e98e5-056b-4fbc-983d-5776ac277f1c" targetNamespace="http://schemas.microsoft.com/office/2006/metadata/properties" ma:root="true" ma:fieldsID="a8d54852964f38499b947f151e317ae7" ns2:_="">
    <xsd:import namespace="321e98e5-056b-4fbc-983d-5776ac277f1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C4ADD-DB06-4434-8F1B-3C503D90BC5C}">
  <ds:schemaRefs>
    <ds:schemaRef ds:uri="http://schemas.microsoft.com/office/2006/metadata/properties"/>
    <ds:schemaRef ds:uri="http://schemas.microsoft.com/office/infopath/2007/PartnerControls"/>
    <ds:schemaRef ds:uri="e62fa197-ef17-46ea-98d8-70933178622b"/>
  </ds:schemaRefs>
</ds:datastoreItem>
</file>

<file path=customXml/itemProps2.xml><?xml version="1.0" encoding="utf-8"?>
<ds:datastoreItem xmlns:ds="http://schemas.openxmlformats.org/officeDocument/2006/customXml" ds:itemID="{3CDC12A3-DA40-41BF-A229-C6CDCADB3CF4}">
  <ds:schemaRefs>
    <ds:schemaRef ds:uri="http://schemas.microsoft.com/sharepoint/v3/contenttype/forms"/>
  </ds:schemaRefs>
</ds:datastoreItem>
</file>

<file path=customXml/itemProps3.xml><?xml version="1.0" encoding="utf-8"?>
<ds:datastoreItem xmlns:ds="http://schemas.openxmlformats.org/officeDocument/2006/customXml" ds:itemID="{D9CED432-8E11-41C9-8054-E4465C5D326B}"/>
</file>

<file path=docProps/app.xml><?xml version="1.0" encoding="utf-8"?>
<Properties xmlns="http://schemas.openxmlformats.org/officeDocument/2006/extended-properties" xmlns:vt="http://schemas.openxmlformats.org/officeDocument/2006/docPropsVTypes">
  <Template/>
  <TotalTime>1346</TotalTime>
  <Words>3721</Words>
  <Application>Microsoft Office PowerPoint</Application>
  <PresentationFormat>Widescreen</PresentationFormat>
  <Paragraphs>364</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Master</vt:lpstr>
      <vt:lpstr>Python 3 Programming</vt:lpstr>
      <vt:lpstr>PowerPoint Presentation</vt:lpstr>
      <vt:lpstr>Regular expressions</vt:lpstr>
      <vt:lpstr>PowerPoint Presentation</vt:lpstr>
      <vt:lpstr>Elementary ERE meta-characters</vt:lpstr>
      <vt:lpstr>Elementary ERE meta-characters</vt:lpstr>
      <vt:lpstr>Regular expression objects</vt:lpstr>
      <vt:lpstr>Regular expression substitution</vt:lpstr>
      <vt:lpstr>Regular expression split</vt:lpstr>
      <vt:lpstr>Matching alternatives</vt:lpstr>
      <vt:lpstr>Anchors</vt:lpstr>
      <vt:lpstr>Class shortcuts</vt:lpstr>
      <vt:lpstr>Flags</vt:lpstr>
      <vt:lpstr>Repeat quantifiers</vt:lpstr>
      <vt:lpstr>Quantifiers</vt:lpstr>
      <vt:lpstr>Back-references</vt:lpstr>
      <vt:lpstr>Global matches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Smith, Andy</cp:lastModifiedBy>
  <cp:revision>194</cp:revision>
  <cp:lastPrinted>2019-07-03T09:46:41Z</cp:lastPrinted>
  <dcterms:created xsi:type="dcterms:W3CDTF">2019-09-05T08:17:12Z</dcterms:created>
  <dcterms:modified xsi:type="dcterms:W3CDTF">2023-08-22T16:52:59Z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